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Zoltán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Mohácsi</a:t>
            </a:r>
            <a:r>
              <a:rPr lang="en-US" dirty="0" smtClean="0"/>
              <a:t> </a:t>
            </a:r>
            <a:r>
              <a:rPr lang="en-US" dirty="0" err="1" smtClean="0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HDR </a:t>
            </a:r>
            <a:r>
              <a:rPr lang="en-US" dirty="0" err="1" smtClean="0"/>
              <a:t>hatása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Amikor</a:t>
            </a:r>
            <a:r>
              <a:rPr lang="en-US" dirty="0" smtClean="0"/>
              <a:t> a </a:t>
            </a:r>
            <a:r>
              <a:rPr lang="en-US" dirty="0" err="1" smtClean="0"/>
              <a:t>korábbi</a:t>
            </a:r>
            <a:r>
              <a:rPr lang="en-US" dirty="0" smtClean="0"/>
              <a:t> </a:t>
            </a:r>
            <a:r>
              <a:rPr lang="en-US" dirty="0" err="1" smtClean="0"/>
              <a:t>módszerrel</a:t>
            </a:r>
            <a:r>
              <a:rPr lang="en-US" dirty="0" smtClean="0"/>
              <a:t> </a:t>
            </a:r>
            <a:r>
              <a:rPr lang="en-US" dirty="0" err="1" smtClean="0"/>
              <a:t>fényt</a:t>
            </a:r>
            <a:r>
              <a:rPr lang="en-US" dirty="0" smtClean="0"/>
              <a:t> </a:t>
            </a:r>
            <a:r>
              <a:rPr lang="en-US" dirty="0" err="1" smtClean="0"/>
              <a:t>számítunk</a:t>
            </a:r>
            <a:r>
              <a:rPr lang="en-US" dirty="0" smtClean="0"/>
              <a:t>, </a:t>
            </a:r>
            <a:r>
              <a:rPr lang="en-US" dirty="0" err="1" smtClean="0"/>
              <a:t>gyakran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értékeket</a:t>
            </a:r>
            <a:r>
              <a:rPr lang="en-US" dirty="0" smtClean="0"/>
              <a:t> </a:t>
            </a:r>
            <a:r>
              <a:rPr lang="en-US" dirty="0" err="1" smtClean="0"/>
              <a:t>kapunk</a:t>
            </a:r>
            <a:r>
              <a:rPr lang="en-US" dirty="0" smtClean="0"/>
              <a:t> </a:t>
            </a:r>
            <a:r>
              <a:rPr lang="en-US" dirty="0" err="1" smtClean="0"/>
              <a:t>melyek</a:t>
            </a:r>
            <a:r>
              <a:rPr lang="en-US" dirty="0" smtClean="0"/>
              <a:t> </a:t>
            </a:r>
            <a:r>
              <a:rPr lang="en-US" dirty="0" err="1" smtClean="0"/>
              <a:t>fényerőssége</a:t>
            </a:r>
            <a:r>
              <a:rPr lang="en-US" dirty="0" smtClean="0"/>
              <a:t> (</a:t>
            </a:r>
            <a:r>
              <a:rPr lang="en-US" dirty="0" err="1" smtClean="0"/>
              <a:t>legalább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csatornán</a:t>
            </a:r>
            <a:r>
              <a:rPr lang="en-US" dirty="0" smtClean="0"/>
              <a:t>) </a:t>
            </a:r>
            <a:r>
              <a:rPr lang="en-US" dirty="0" err="1" smtClean="0"/>
              <a:t>nagyon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Ennek</a:t>
            </a:r>
            <a:r>
              <a:rPr lang="en-US" dirty="0" smtClean="0"/>
              <a:t> </a:t>
            </a:r>
            <a:r>
              <a:rPr lang="en-US" dirty="0" err="1" smtClean="0"/>
              <a:t>kiküszöbölésére</a:t>
            </a:r>
            <a:r>
              <a:rPr lang="en-US" dirty="0" smtClean="0"/>
              <a:t> HDR-t </a:t>
            </a:r>
            <a:r>
              <a:rPr lang="en-US" dirty="0" err="1" smtClean="0"/>
              <a:t>alkalmazunk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401227"/>
            <a:ext cx="3282215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background pattern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31" y="3401227"/>
            <a:ext cx="3290030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background patter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3401227"/>
            <a:ext cx="3300159" cy="24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feladat</a:t>
            </a:r>
            <a:r>
              <a:rPr lang="en-US" dirty="0" smtClean="0"/>
              <a:t> </a:t>
            </a:r>
            <a:r>
              <a:rPr lang="en-US" dirty="0" err="1" smtClean="0"/>
              <a:t>leírása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Egy</a:t>
            </a:r>
            <a:r>
              <a:rPr lang="en-US" dirty="0"/>
              <a:t> </a:t>
            </a:r>
            <a:r>
              <a:rPr lang="en-US" dirty="0" err="1" smtClean="0"/>
              <a:t>bolygó</a:t>
            </a:r>
            <a:r>
              <a:rPr lang="en-US" dirty="0" smtClean="0"/>
              <a:t> </a:t>
            </a:r>
            <a:r>
              <a:rPr lang="en-US" dirty="0" err="1" smtClean="0"/>
              <a:t>atmoszférájának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szimulálása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Ehhez</a:t>
            </a:r>
            <a:r>
              <a:rPr lang="en-US" dirty="0" smtClean="0"/>
              <a:t> a </a:t>
            </a:r>
            <a:r>
              <a:rPr lang="en-US" dirty="0" err="1" smtClean="0"/>
              <a:t>napból</a:t>
            </a:r>
            <a:r>
              <a:rPr lang="en-US" dirty="0" smtClean="0"/>
              <a:t> </a:t>
            </a:r>
            <a:r>
              <a:rPr lang="en-US" dirty="0" err="1" smtClean="0"/>
              <a:t>jövő</a:t>
            </a:r>
            <a:r>
              <a:rPr lang="en-US" dirty="0" smtClean="0"/>
              <a:t> </a:t>
            </a:r>
            <a:r>
              <a:rPr lang="en-US" dirty="0" err="1" smtClean="0"/>
              <a:t>külömböző</a:t>
            </a:r>
            <a:r>
              <a:rPr lang="en-US" dirty="0" smtClean="0"/>
              <a:t> </a:t>
            </a:r>
            <a:r>
              <a:rPr lang="en-US" dirty="0" err="1" smtClean="0"/>
              <a:t>hollámhosszú</a:t>
            </a:r>
            <a:r>
              <a:rPr lang="en-US" dirty="0" smtClean="0"/>
              <a:t> </a:t>
            </a:r>
            <a:r>
              <a:rPr lang="en-US" dirty="0" err="1" smtClean="0"/>
              <a:t>fénysugarak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légkörben</a:t>
            </a:r>
            <a:r>
              <a:rPr lang="en-US" dirty="0" smtClean="0"/>
              <a:t> </a:t>
            </a:r>
            <a:r>
              <a:rPr lang="en-US" dirty="0" err="1" smtClean="0"/>
              <a:t>található</a:t>
            </a:r>
            <a:r>
              <a:rPr lang="en-US" dirty="0" smtClean="0"/>
              <a:t> </a:t>
            </a:r>
            <a:r>
              <a:rPr lang="en-US" dirty="0" err="1" smtClean="0"/>
              <a:t>részecskék</a:t>
            </a:r>
            <a:r>
              <a:rPr lang="en-US" dirty="0" smtClean="0"/>
              <a:t> </a:t>
            </a:r>
            <a:r>
              <a:rPr lang="en-US" dirty="0" err="1" smtClean="0"/>
              <a:t>szóródását</a:t>
            </a:r>
            <a:r>
              <a:rPr lang="en-US" dirty="0" smtClean="0"/>
              <a:t> </a:t>
            </a:r>
            <a:r>
              <a:rPr lang="en-US" dirty="0" err="1" smtClean="0"/>
              <a:t>modelleztük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A picture containing night sky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8" y="3379218"/>
            <a:ext cx="3736340" cy="2794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Rayleigh </a:t>
            </a:r>
            <a:r>
              <a:rPr lang="en-US" dirty="0" err="1" smtClean="0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 </a:t>
            </a:r>
            <a:r>
              <a:rPr lang="en-US" dirty="0" err="1" smtClean="0"/>
              <a:t>amikor</a:t>
            </a:r>
            <a:r>
              <a:rPr lang="en-US" dirty="0" smtClean="0"/>
              <a:t> a </a:t>
            </a:r>
            <a:r>
              <a:rPr lang="en-US" dirty="0" err="1" smtClean="0"/>
              <a:t>hullámok</a:t>
            </a:r>
            <a:r>
              <a:rPr lang="en-US" dirty="0" smtClean="0"/>
              <a:t> </a:t>
            </a:r>
            <a:r>
              <a:rPr lang="en-US" dirty="0" err="1" smtClean="0"/>
              <a:t>apró</a:t>
            </a:r>
            <a:r>
              <a:rPr lang="en-US" dirty="0" smtClean="0"/>
              <a:t> </a:t>
            </a:r>
            <a:r>
              <a:rPr lang="en-US" dirty="0" err="1" smtClean="0"/>
              <a:t>méretű</a:t>
            </a:r>
            <a:r>
              <a:rPr lang="en-US" dirty="0" smtClean="0"/>
              <a:t> (</a:t>
            </a:r>
            <a:r>
              <a:rPr lang="en-US" dirty="0" err="1" smtClean="0"/>
              <a:t>molekula</a:t>
            </a:r>
            <a:r>
              <a:rPr lang="en-US" dirty="0" smtClean="0"/>
              <a:t> </a:t>
            </a:r>
            <a:r>
              <a:rPr lang="en-US" dirty="0" err="1" smtClean="0"/>
              <a:t>nagyságú</a:t>
            </a:r>
            <a:r>
              <a:rPr lang="en-US" dirty="0" smtClean="0"/>
              <a:t>) </a:t>
            </a:r>
            <a:r>
              <a:rPr lang="en-US" dirty="0" err="1" smtClean="0"/>
              <a:t>részecskékkel</a:t>
            </a:r>
            <a:r>
              <a:rPr lang="en-US" dirty="0" smtClean="0"/>
              <a:t> </a:t>
            </a:r>
            <a:r>
              <a:rPr lang="en-US" dirty="0" err="1" smtClean="0"/>
              <a:t>találkoznak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Rayleigh </a:t>
            </a:r>
            <a:r>
              <a:rPr lang="en-US" dirty="0" err="1" smtClean="0"/>
              <a:t>szóródás</a:t>
            </a:r>
            <a:r>
              <a:rPr lang="en-US" dirty="0" smtClean="0"/>
              <a:t> a </a:t>
            </a:r>
            <a:r>
              <a:rPr lang="en-US" dirty="0" err="1" smtClean="0"/>
              <a:t>kisebb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fénysugarakat</a:t>
            </a:r>
            <a:r>
              <a:rPr lang="en-US" dirty="0" smtClean="0"/>
              <a:t> </a:t>
            </a:r>
            <a:r>
              <a:rPr lang="en-US" dirty="0" err="1" smtClean="0"/>
              <a:t>jobban</a:t>
            </a:r>
            <a:r>
              <a:rPr lang="en-US" dirty="0" smtClean="0"/>
              <a:t> </a:t>
            </a:r>
            <a:r>
              <a:rPr lang="en-US" dirty="0" err="1" smtClean="0"/>
              <a:t>affektálja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ég</a:t>
            </a:r>
            <a:r>
              <a:rPr lang="en-US" dirty="0" smtClean="0"/>
              <a:t> a Rayleigh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miatt</a:t>
            </a:r>
            <a:r>
              <a:rPr lang="en-US" dirty="0" smtClean="0"/>
              <a:t> </a:t>
            </a:r>
            <a:r>
              <a:rPr lang="en-US" dirty="0" err="1" smtClean="0"/>
              <a:t>látszódik</a:t>
            </a:r>
            <a:r>
              <a:rPr lang="en-US" dirty="0" smtClean="0"/>
              <a:t> </a:t>
            </a:r>
            <a:r>
              <a:rPr lang="en-US" dirty="0" err="1" smtClean="0"/>
              <a:t>kéknek</a:t>
            </a:r>
            <a:endParaRPr lang="en-US" dirty="0"/>
          </a:p>
        </p:txBody>
      </p:sp>
      <p:pic>
        <p:nvPicPr>
          <p:cNvPr id="4" name="Picture 3" descr="Char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9" y="4062482"/>
            <a:ext cx="3269682" cy="216845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64" y="4062482"/>
            <a:ext cx="6189715" cy="2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Mie </a:t>
            </a:r>
            <a:r>
              <a:rPr lang="en-US" dirty="0" err="1" smtClean="0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Mie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 </a:t>
            </a:r>
            <a:r>
              <a:rPr lang="en-US" dirty="0" err="1" smtClean="0"/>
              <a:t>amikor</a:t>
            </a:r>
            <a:r>
              <a:rPr lang="en-US" dirty="0" smtClean="0"/>
              <a:t> a </a:t>
            </a:r>
            <a:r>
              <a:rPr lang="en-US" dirty="0" err="1" smtClean="0"/>
              <a:t>hullámok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 </a:t>
            </a:r>
            <a:r>
              <a:rPr lang="en-US" dirty="0" err="1" smtClean="0"/>
              <a:t>méretű</a:t>
            </a:r>
            <a:r>
              <a:rPr lang="en-US" dirty="0" smtClean="0"/>
              <a:t> (</a:t>
            </a:r>
            <a:r>
              <a:rPr lang="en-US" dirty="0" err="1" smtClean="0"/>
              <a:t>porszem</a:t>
            </a:r>
            <a:r>
              <a:rPr lang="en-US" dirty="0" smtClean="0"/>
              <a:t>/</a:t>
            </a:r>
            <a:r>
              <a:rPr lang="en-US" dirty="0" err="1" smtClean="0"/>
              <a:t>vízcsepp</a:t>
            </a:r>
            <a:r>
              <a:rPr lang="en-US" dirty="0" smtClean="0"/>
              <a:t> </a:t>
            </a:r>
            <a:r>
              <a:rPr lang="en-US" dirty="0" err="1" smtClean="0"/>
              <a:t>nagyságú</a:t>
            </a:r>
            <a:r>
              <a:rPr lang="en-US" dirty="0" smtClean="0"/>
              <a:t>) </a:t>
            </a:r>
            <a:r>
              <a:rPr lang="en-US" dirty="0" err="1" smtClean="0"/>
              <a:t>részecskékkel</a:t>
            </a:r>
            <a:r>
              <a:rPr lang="en-US" dirty="0" smtClean="0"/>
              <a:t> </a:t>
            </a:r>
            <a:r>
              <a:rPr lang="en-US" dirty="0" err="1" smtClean="0"/>
              <a:t>találkoznak</a:t>
            </a:r>
            <a:endParaRPr lang="en-US" dirty="0" smtClean="0"/>
          </a:p>
          <a:p>
            <a:r>
              <a:rPr lang="en-US" dirty="0" smtClean="0"/>
              <a:t>A Mie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fénysugarat</a:t>
            </a:r>
            <a:r>
              <a:rPr lang="en-US" dirty="0" smtClean="0"/>
              <a:t> </a:t>
            </a:r>
            <a:r>
              <a:rPr lang="en-US" dirty="0" err="1" smtClean="0"/>
              <a:t>nagyjából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mértékben</a:t>
            </a:r>
            <a:r>
              <a:rPr lang="en-US" dirty="0" smtClean="0"/>
              <a:t> </a:t>
            </a:r>
            <a:r>
              <a:rPr lang="en-US" dirty="0" err="1" smtClean="0"/>
              <a:t>befolyásolja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Emiatt</a:t>
            </a:r>
            <a:r>
              <a:rPr lang="en-US" dirty="0" smtClean="0"/>
              <a:t> a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miatt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ég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r>
              <a:rPr lang="en-US" dirty="0" smtClean="0"/>
              <a:t> </a:t>
            </a:r>
            <a:r>
              <a:rPr lang="en-US" dirty="0" err="1" smtClean="0"/>
              <a:t>szürkébbnek</a:t>
            </a:r>
            <a:r>
              <a:rPr lang="en-US" dirty="0" smtClean="0"/>
              <a:t> </a:t>
            </a:r>
            <a:r>
              <a:rPr lang="en-US" dirty="0" err="1" smtClean="0"/>
              <a:t>látszódik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8" y="4163359"/>
            <a:ext cx="2013552" cy="20334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12" y="4163359"/>
            <a:ext cx="6112556" cy="2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Fázis</a:t>
            </a:r>
            <a:r>
              <a:rPr lang="en-US" dirty="0" smtClean="0"/>
              <a:t> </a:t>
            </a:r>
            <a:r>
              <a:rPr lang="en-US" dirty="0" err="1" smtClean="0"/>
              <a:t>funkció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fázis</a:t>
            </a:r>
            <a:r>
              <a:rPr lang="en-US" dirty="0" smtClean="0"/>
              <a:t> </a:t>
            </a:r>
            <a:r>
              <a:rPr lang="en-US" dirty="0" err="1" smtClean="0"/>
              <a:t>funkció</a:t>
            </a:r>
            <a:r>
              <a:rPr lang="en-US" dirty="0" smtClean="0"/>
              <a:t> </a:t>
            </a:r>
            <a:r>
              <a:rPr lang="en-US" dirty="0" err="1" smtClean="0"/>
              <a:t>megmondja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pontból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jut el a </a:t>
            </a:r>
            <a:r>
              <a:rPr lang="en-US" dirty="0" err="1" smtClean="0"/>
              <a:t>szemünkbe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Theta a </a:t>
            </a:r>
            <a:r>
              <a:rPr lang="en-US" dirty="0" err="1" smtClean="0"/>
              <a:t>szemünkből</a:t>
            </a:r>
            <a:r>
              <a:rPr lang="en-US" dirty="0" smtClean="0"/>
              <a:t> </a:t>
            </a:r>
            <a:r>
              <a:rPr lang="en-US" dirty="0" err="1" smtClean="0"/>
              <a:t>egyenesen</a:t>
            </a:r>
            <a:r>
              <a:rPr lang="en-US" dirty="0" smtClean="0"/>
              <a:t> </a:t>
            </a:r>
            <a:r>
              <a:rPr lang="en-US" dirty="0" err="1" smtClean="0"/>
              <a:t>mutató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s a nap </a:t>
            </a:r>
            <a:r>
              <a:rPr lang="en-US" dirty="0" err="1" smtClean="0"/>
              <a:t>felé</a:t>
            </a:r>
            <a:r>
              <a:rPr lang="en-US" dirty="0" smtClean="0"/>
              <a:t> </a:t>
            </a:r>
            <a:r>
              <a:rPr lang="en-US" dirty="0" err="1" smtClean="0"/>
              <a:t>mutató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bezárt</a:t>
            </a:r>
            <a:r>
              <a:rPr lang="en-US" dirty="0" smtClean="0"/>
              <a:t> </a:t>
            </a:r>
            <a:r>
              <a:rPr lang="en-US" dirty="0" err="1" smtClean="0"/>
              <a:t>szöge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 a </a:t>
            </a:r>
            <a:r>
              <a:rPr lang="en-US" dirty="0" err="1" smtClean="0"/>
              <a:t>szóródás</a:t>
            </a:r>
            <a:r>
              <a:rPr lang="en-US" dirty="0" smtClean="0"/>
              <a:t> </a:t>
            </a:r>
            <a:r>
              <a:rPr lang="en-US" dirty="0" err="1" smtClean="0"/>
              <a:t>szimmetriáját</a:t>
            </a:r>
            <a:r>
              <a:rPr lang="en-US" dirty="0" smtClean="0"/>
              <a:t> </a:t>
            </a:r>
            <a:r>
              <a:rPr lang="en-US" dirty="0" err="1" smtClean="0"/>
              <a:t>kontrollálja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iagram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963743"/>
            <a:ext cx="10311040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Ki-</a:t>
            </a:r>
            <a:r>
              <a:rPr lang="en-US" dirty="0" err="1" smtClean="0"/>
              <a:t>szóródó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egyenet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mutatja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mekkora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sűrűsége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. (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részecskével</a:t>
            </a:r>
            <a:r>
              <a:rPr lang="en-US" dirty="0" smtClean="0"/>
              <a:t> </a:t>
            </a:r>
            <a:r>
              <a:rPr lang="en-US" dirty="0" err="1" smtClean="0"/>
              <a:t>találkozna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fénysugár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Itt</a:t>
            </a:r>
            <a:r>
              <a:rPr lang="en-US" dirty="0" smtClean="0"/>
              <a:t> K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adja</a:t>
            </a:r>
            <a:r>
              <a:rPr lang="en-US" dirty="0" smtClean="0"/>
              <a:t> meg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hullámhosszú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részecskével</a:t>
            </a:r>
            <a:r>
              <a:rPr lang="en-US" dirty="0" smtClean="0"/>
              <a:t> </a:t>
            </a:r>
            <a:r>
              <a:rPr lang="en-US" dirty="0" err="1" smtClean="0"/>
              <a:t>találkozna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Text, let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090737"/>
            <a:ext cx="9896943" cy="1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Be-</a:t>
            </a:r>
            <a:r>
              <a:rPr lang="en-US" dirty="0" err="1" smtClean="0"/>
              <a:t>szóródó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egyenlet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</a:t>
            </a:r>
            <a:r>
              <a:rPr lang="en-US" dirty="0" err="1" smtClean="0"/>
              <a:t>mondja</a:t>
            </a:r>
            <a:r>
              <a:rPr lang="en-US" dirty="0" smtClean="0"/>
              <a:t> meg,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úton</a:t>
            </a:r>
            <a:r>
              <a:rPr lang="en-US" dirty="0" smtClean="0"/>
              <a:t> (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)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</a:t>
            </a:r>
            <a:r>
              <a:rPr lang="en-US" dirty="0" err="1" smtClean="0"/>
              <a:t>verődik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út</a:t>
            </a:r>
            <a:r>
              <a:rPr lang="en-US" dirty="0" smtClean="0"/>
              <a:t> </a:t>
            </a:r>
            <a:r>
              <a:rPr lang="en-US" dirty="0" err="1" smtClean="0"/>
              <a:t>irányába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I</a:t>
            </a:r>
            <a:r>
              <a:rPr lang="en-US" sz="14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a nap </a:t>
            </a:r>
            <a:r>
              <a:rPr lang="en-US" dirty="0" err="1" smtClean="0"/>
              <a:t>fényerősségét</a:t>
            </a:r>
            <a:r>
              <a:rPr lang="en-US" dirty="0" smtClean="0"/>
              <a:t> </a:t>
            </a:r>
            <a:r>
              <a:rPr lang="en-US" dirty="0" err="1" smtClean="0"/>
              <a:t>határozza</a:t>
            </a:r>
            <a:r>
              <a:rPr lang="en-US" dirty="0" smtClean="0"/>
              <a:t> meg.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764505"/>
            <a:ext cx="10162219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határai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megjelenítés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fázisban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r>
              <a:rPr lang="en-US" dirty="0" smtClean="0"/>
              <a:t>.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fázis</a:t>
            </a:r>
            <a:r>
              <a:rPr lang="en-US" dirty="0" smtClean="0"/>
              <a:t> </a:t>
            </a:r>
            <a:r>
              <a:rPr lang="en-US" dirty="0" err="1" smtClean="0"/>
              <a:t>poligonhálóval</a:t>
            </a:r>
            <a:r>
              <a:rPr lang="en-US" dirty="0" smtClean="0"/>
              <a:t> </a:t>
            </a:r>
            <a:r>
              <a:rPr lang="en-US" dirty="0" err="1" smtClean="0"/>
              <a:t>rendelkező</a:t>
            </a:r>
            <a:r>
              <a:rPr lang="en-US" dirty="0" smtClean="0"/>
              <a:t> </a:t>
            </a:r>
            <a:r>
              <a:rPr lang="en-US" dirty="0" err="1" smtClean="0"/>
              <a:t>modelleket</a:t>
            </a:r>
            <a:r>
              <a:rPr lang="en-US" dirty="0" smtClean="0"/>
              <a:t> </a:t>
            </a:r>
            <a:r>
              <a:rPr lang="en-US" dirty="0" err="1" smtClean="0"/>
              <a:t>rajzol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, a </a:t>
            </a:r>
            <a:r>
              <a:rPr lang="en-US" dirty="0" err="1" smtClean="0"/>
              <a:t>második</a:t>
            </a:r>
            <a:r>
              <a:rPr lang="en-US" dirty="0" smtClean="0"/>
              <a:t> (post-process) </a:t>
            </a:r>
            <a:r>
              <a:rPr lang="en-US" dirty="0" err="1" smtClean="0"/>
              <a:t>fázis</a:t>
            </a:r>
            <a:r>
              <a:rPr lang="en-US" dirty="0" smtClean="0"/>
              <a:t> a </a:t>
            </a:r>
            <a:r>
              <a:rPr lang="en-US" dirty="0" err="1" smtClean="0"/>
              <a:t>pixelek</a:t>
            </a:r>
            <a:r>
              <a:rPr lang="en-US" dirty="0" smtClean="0"/>
              <a:t> </a:t>
            </a:r>
            <a:r>
              <a:rPr lang="en-US" dirty="0" err="1" smtClean="0"/>
              <a:t>színét</a:t>
            </a:r>
            <a:r>
              <a:rPr lang="en-US" dirty="0" smtClean="0"/>
              <a:t> </a:t>
            </a:r>
            <a:r>
              <a:rPr lang="en-US" dirty="0" err="1" smtClean="0"/>
              <a:t>határozza</a:t>
            </a:r>
            <a:r>
              <a:rPr lang="en-US" dirty="0" smtClean="0"/>
              <a:t> meg.</a:t>
            </a:r>
          </a:p>
          <a:p>
            <a:r>
              <a:rPr lang="en-US" dirty="0" smtClean="0"/>
              <a:t>A post process </a:t>
            </a:r>
            <a:r>
              <a:rPr lang="en-US" dirty="0" err="1" smtClean="0"/>
              <a:t>fázisban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képernyőpontból</a:t>
            </a:r>
            <a:r>
              <a:rPr lang="en-US" dirty="0" smtClean="0"/>
              <a:t> </a:t>
            </a:r>
            <a:r>
              <a:rPr lang="en-US" dirty="0" err="1" smtClean="0"/>
              <a:t>indítunk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sugarat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megvizsgáljuk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ez</a:t>
            </a:r>
            <a:r>
              <a:rPr lang="en-US" dirty="0" smtClean="0"/>
              <a:t> a sugar </a:t>
            </a:r>
            <a:r>
              <a:rPr lang="en-US" dirty="0" err="1" smtClean="0"/>
              <a:t>metszi</a:t>
            </a:r>
            <a:r>
              <a:rPr lang="en-US" dirty="0" smtClean="0"/>
              <a:t>-e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atmoszférát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atmoszférát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bolygót</a:t>
            </a:r>
            <a:r>
              <a:rPr lang="en-US" dirty="0" smtClean="0"/>
              <a:t> is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megfelelő</a:t>
            </a:r>
            <a:r>
              <a:rPr lang="en-US" dirty="0" smtClean="0"/>
              <a:t> </a:t>
            </a:r>
            <a:r>
              <a:rPr lang="en-US" dirty="0" err="1" smtClean="0"/>
              <a:t>sugarú</a:t>
            </a:r>
            <a:r>
              <a:rPr lang="en-US" dirty="0" smtClean="0"/>
              <a:t> </a:t>
            </a:r>
            <a:r>
              <a:rPr lang="en-US" dirty="0" err="1" smtClean="0"/>
              <a:t>gömbbel</a:t>
            </a:r>
            <a:r>
              <a:rPr lang="en-US" dirty="0" smtClean="0"/>
              <a:t> </a:t>
            </a:r>
            <a:r>
              <a:rPr lang="en-US" dirty="0" err="1" smtClean="0"/>
              <a:t>közelítjük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színének</a:t>
            </a:r>
            <a:r>
              <a:rPr lang="en-US" dirty="0" smtClean="0"/>
              <a:t> </a:t>
            </a:r>
            <a:r>
              <a:rPr lang="en-US" dirty="0" err="1" smtClean="0"/>
              <a:t>számítása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kibocsátott</a:t>
            </a:r>
            <a:r>
              <a:rPr lang="en-US" dirty="0" smtClean="0"/>
              <a:t> sugar </a:t>
            </a:r>
            <a:r>
              <a:rPr lang="en-US" dirty="0" err="1" smtClean="0"/>
              <a:t>atmoszférában</a:t>
            </a:r>
            <a:r>
              <a:rPr lang="en-US" dirty="0" smtClean="0"/>
              <a:t> </a:t>
            </a:r>
            <a:r>
              <a:rPr lang="en-US" dirty="0" err="1" smtClean="0"/>
              <a:t>található</a:t>
            </a:r>
            <a:r>
              <a:rPr lang="en-US" dirty="0" smtClean="0"/>
              <a:t> </a:t>
            </a:r>
            <a:r>
              <a:rPr lang="en-US" dirty="0" err="1" smtClean="0"/>
              <a:t>részét</a:t>
            </a:r>
            <a:r>
              <a:rPr lang="en-US" dirty="0" smtClean="0"/>
              <a:t> </a:t>
            </a:r>
            <a:r>
              <a:rPr lang="en-US" dirty="0" err="1" smtClean="0"/>
              <a:t>felosztjuk</a:t>
            </a:r>
            <a:r>
              <a:rPr lang="en-US" dirty="0" smtClean="0"/>
              <a:t>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diszkrét</a:t>
            </a:r>
            <a:r>
              <a:rPr lang="en-US" dirty="0" smtClean="0"/>
              <a:t> </a:t>
            </a:r>
            <a:r>
              <a:rPr lang="en-US" dirty="0" err="1" smtClean="0"/>
              <a:t>részre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színét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szakaszra</a:t>
            </a:r>
            <a:r>
              <a:rPr lang="en-US" dirty="0" smtClean="0"/>
              <a:t> </a:t>
            </a:r>
            <a:r>
              <a:rPr lang="en-US" dirty="0" err="1" smtClean="0"/>
              <a:t>kiszámoljuk</a:t>
            </a:r>
            <a:r>
              <a:rPr lang="en-US" dirty="0" smtClean="0"/>
              <a:t>, </a:t>
            </a:r>
            <a:r>
              <a:rPr lang="en-US" dirty="0" err="1" smtClean="0"/>
              <a:t>majd</a:t>
            </a:r>
            <a:r>
              <a:rPr lang="en-US" dirty="0" smtClean="0"/>
              <a:t> </a:t>
            </a:r>
            <a:r>
              <a:rPr lang="en-US" dirty="0" err="1" smtClean="0"/>
              <a:t>végül</a:t>
            </a:r>
            <a:r>
              <a:rPr lang="en-US" dirty="0" smtClean="0"/>
              <a:t> a </a:t>
            </a:r>
            <a:r>
              <a:rPr lang="en-US" dirty="0" err="1" smtClean="0"/>
              <a:t>kapott</a:t>
            </a:r>
            <a:r>
              <a:rPr lang="en-US" dirty="0" smtClean="0"/>
              <a:t> </a:t>
            </a:r>
            <a:r>
              <a:rPr lang="en-US" dirty="0" err="1" smtClean="0"/>
              <a:t>eredményt</a:t>
            </a:r>
            <a:r>
              <a:rPr lang="en-US" dirty="0" smtClean="0"/>
              <a:t> </a:t>
            </a:r>
            <a:r>
              <a:rPr lang="en-US" dirty="0" err="1" smtClean="0"/>
              <a:t>összegezzük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színt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szakaszok</a:t>
            </a:r>
            <a:r>
              <a:rPr lang="en-US" dirty="0" smtClean="0"/>
              <a:t> </a:t>
            </a:r>
            <a:r>
              <a:rPr lang="en-US" dirty="0" err="1" smtClean="0"/>
              <a:t>kezdőponjainál</a:t>
            </a:r>
            <a:r>
              <a:rPr lang="en-US" dirty="0" smtClean="0"/>
              <a:t> </a:t>
            </a:r>
            <a:r>
              <a:rPr lang="en-US" dirty="0" err="1" smtClean="0"/>
              <a:t>számoljuk</a:t>
            </a:r>
            <a:r>
              <a:rPr lang="en-US" dirty="0" smtClean="0"/>
              <a:t> </a:t>
            </a:r>
            <a:r>
              <a:rPr lang="en-US" dirty="0" err="1" smtClean="0"/>
              <a:t>aszerint</a:t>
            </a:r>
            <a:r>
              <a:rPr lang="en-US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pontba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junta el, </a:t>
            </a:r>
            <a:r>
              <a:rPr lang="en-US" dirty="0" err="1" smtClean="0"/>
              <a:t>illetve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mi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esélye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pontból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oda</a:t>
            </a:r>
            <a:r>
              <a:rPr lang="en-US" dirty="0" smtClean="0"/>
              <a:t> </a:t>
            </a:r>
            <a:r>
              <a:rPr lang="en-US" dirty="0" err="1" smtClean="0"/>
              <a:t>jutott</a:t>
            </a:r>
            <a:r>
              <a:rPr lang="en-US" dirty="0" smtClean="0"/>
              <a:t> </a:t>
            </a:r>
            <a:r>
              <a:rPr lang="en-US" dirty="0" err="1" smtClean="0"/>
              <a:t>fény</a:t>
            </a:r>
            <a:r>
              <a:rPr lang="en-US" dirty="0" smtClean="0"/>
              <a:t> </a:t>
            </a:r>
            <a:r>
              <a:rPr lang="en-US" dirty="0" err="1" smtClean="0"/>
              <a:t>pont</a:t>
            </a:r>
            <a:r>
              <a:rPr lang="en-US" dirty="0" smtClean="0"/>
              <a:t> a </a:t>
            </a:r>
            <a:r>
              <a:rPr lang="en-US" dirty="0" err="1" smtClean="0"/>
              <a:t>szemlélő</a:t>
            </a:r>
            <a:r>
              <a:rPr lang="en-US" dirty="0" smtClean="0"/>
              <a:t> </a:t>
            </a:r>
            <a:r>
              <a:rPr lang="en-US" dirty="0" err="1" smtClean="0"/>
              <a:t>irányába</a:t>
            </a:r>
            <a:r>
              <a:rPr lang="en-US" dirty="0" smtClean="0"/>
              <a:t> </a:t>
            </a:r>
            <a:r>
              <a:rPr lang="en-US" dirty="0" err="1" smtClean="0"/>
              <a:t>törjön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4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381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Atmoszféra szimuláció</vt:lpstr>
      <vt:lpstr>A feladat leírása</vt:lpstr>
      <vt:lpstr>Rayleigh szóródás</vt:lpstr>
      <vt:lpstr>Mie szóródás</vt:lpstr>
      <vt:lpstr>Fázis funkció</vt:lpstr>
      <vt:lpstr>Ki-szóródó egyenlet</vt:lpstr>
      <vt:lpstr>Be-szóródó egyenlet</vt:lpstr>
      <vt:lpstr>Az atmoszféra határai</vt:lpstr>
      <vt:lpstr>Az atmoszféra színének számítása</vt:lpstr>
      <vt:lpstr>A HDR hatása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Marci</cp:lastModifiedBy>
  <cp:revision>15</cp:revision>
  <dcterms:created xsi:type="dcterms:W3CDTF">2021-12-14T19:07:10Z</dcterms:created>
  <dcterms:modified xsi:type="dcterms:W3CDTF">2021-12-14T20:28:27Z</dcterms:modified>
</cp:coreProperties>
</file>