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577" r:id="rId2"/>
    <p:sldId id="702" r:id="rId3"/>
    <p:sldId id="707" r:id="rId4"/>
    <p:sldId id="708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17EB8"/>
    <a:srgbClr val="75BEE9"/>
    <a:srgbClr val="000099"/>
    <a:srgbClr val="009ED6"/>
    <a:srgbClr val="0099FF"/>
    <a:srgbClr val="32469A"/>
    <a:srgbClr val="243C80"/>
    <a:srgbClr val="204898"/>
    <a:srgbClr val="203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3860" autoAdjust="0"/>
  </p:normalViewPr>
  <p:slideViewPr>
    <p:cSldViewPr>
      <p:cViewPr varScale="1">
        <p:scale>
          <a:sx n="40" d="100"/>
          <a:sy n="40" d="100"/>
        </p:scale>
        <p:origin x="22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154" y="-8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EDB6DF3-FA61-45CB-BE27-053A00556DB1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AFA7AAB-6417-4573-AFEB-2CFC0504950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221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9C4D45-EFF8-479D-AF6F-9BB9BF232254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err="1" smtClean="0"/>
              <a:t>jksdksd</a:t>
            </a:r>
            <a:r>
              <a:rPr lang="en-US" smtClean="0"/>
              <a:t> </a:t>
            </a:r>
            <a:r>
              <a:rPr lang="en-US" err="1" smtClean="0"/>
              <a:t>jh</a:t>
            </a:r>
            <a:r>
              <a:rPr lang="en-US" smtClean="0"/>
              <a:t> </a:t>
            </a:r>
            <a:r>
              <a:rPr lang="en-US" err="1" smtClean="0"/>
              <a:t>jhfkjhfsd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B208339-1CDE-4508-95CE-C65DBDC3BF13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2253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08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9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4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400" cap="none" baseline="0" dirty="0">
                <a:latin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5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s Layou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2400" y="0"/>
            <a:ext cx="43452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 baseline="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27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s Layou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0"/>
            <a:ext cx="43434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57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s Layou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0"/>
            <a:ext cx="43434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 baseline="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98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5181600"/>
            <a:ext cx="9136380" cy="914400"/>
          </a:xfrm>
          <a:solidFill>
            <a:srgbClr val="017EB8"/>
          </a:solidFill>
        </p:spPr>
        <p:txBody>
          <a:bodyPr vert="horz" lIns="36000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17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382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3200" y="4953000"/>
            <a:ext cx="1600200" cy="137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uk-UA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34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75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616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05802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67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800" y="2514600"/>
            <a:ext cx="1981200" cy="19812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95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44958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9100" y="4953000"/>
            <a:ext cx="3877408" cy="7620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029200" y="0"/>
            <a:ext cx="37338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3638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65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4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736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468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1905000" y="6324600"/>
            <a:ext cx="30480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712" r:id="rId3"/>
    <p:sldLayoutId id="2147483713" r:id="rId4"/>
    <p:sldLayoutId id="2147483661" r:id="rId5"/>
    <p:sldLayoutId id="2147483709" r:id="rId6"/>
    <p:sldLayoutId id="2147483655" r:id="rId7"/>
    <p:sldLayoutId id="2147483674" r:id="rId8"/>
    <p:sldLayoutId id="2147483711" r:id="rId9"/>
    <p:sldLayoutId id="2147483675" r:id="rId10"/>
    <p:sldLayoutId id="2147483721" r:id="rId11"/>
    <p:sldLayoutId id="2147483723" r:id="rId12"/>
    <p:sldLayoutId id="2147483722" r:id="rId13"/>
    <p:sldLayoutId id="2147483725" r:id="rId14"/>
    <p:sldLayoutId id="2147483726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0" rtl="0" eaLnBrk="1" latinLnBrk="0" hangingPunct="1">
        <a:spcBef>
          <a:spcPct val="0"/>
        </a:spcBef>
        <a:buNone/>
        <a:defRPr lang="en-US" sz="4000" b="0" kern="1200" baseline="0" dirty="0" smtClean="0">
          <a:solidFill>
            <a:srgbClr val="017EB8"/>
          </a:solidFill>
          <a:latin typeface="Segoe UI" panose="020B0502040204020203" pitchFamily="34" charset="0"/>
          <a:ea typeface="Segoe UI" pitchFamily="34" charset="0"/>
          <a:cs typeface="Segoe UI" pitchFamily="34" charset="0"/>
        </a:defRPr>
      </a:lvl1pPr>
    </p:titleStyle>
    <p:bodyStyle>
      <a:lvl1pPr marL="266700" indent="-266700" algn="l" defTabSz="914400" rtl="0" eaLnBrk="1" latinLnBrk="0" hangingPunct="1">
        <a:spcBef>
          <a:spcPct val="20000"/>
        </a:spcBef>
        <a:buClr>
          <a:srgbClr val="017EB8"/>
        </a:buClr>
        <a:buFont typeface="Arial" panose="020B0604020202020204" pitchFamily="34" charset="0"/>
        <a:buChar char="•"/>
        <a:defRPr sz="3200" kern="1200" baseline="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28650" indent="-2857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800" kern="1200" baseline="0" dirty="0" smtClean="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71550" indent="-1714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4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73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0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859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237163"/>
            <a:ext cx="5505450" cy="426352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09800" y="2209800"/>
            <a:ext cx="6019800" cy="2590800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934200" y="5867400"/>
            <a:ext cx="2019300" cy="762000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uk-UA" dirty="0" smtClean="0"/>
              <a:t>Березень,</a:t>
            </a:r>
            <a:r>
              <a:rPr lang="en-US" dirty="0" smtClean="0"/>
              <a:t> 201</a:t>
            </a:r>
            <a:r>
              <a:rPr lang="uk-UA" dirty="0" smtClean="0"/>
              <a:t>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8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2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797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/>
            <a:r>
              <a:rPr lang="uk-UA" dirty="0" smtClean="0">
                <a:solidFill>
                  <a:schemeClr val="bg1"/>
                </a:solidFill>
              </a:rPr>
              <a:t>Завдання 1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332" y="1524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22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кутник 6"/>
          <p:cNvSpPr/>
          <p:nvPr/>
        </p:nvSpPr>
        <p:spPr>
          <a:xfrm>
            <a:off x="230188" y="1600200"/>
            <a:ext cx="85328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/>
              <a:t>Оформлення тексту за допомогою </a:t>
            </a:r>
            <a:r>
              <a:rPr lang="en-US" sz="2800" b="1" dirty="0"/>
              <a:t>CSS.</a:t>
            </a:r>
          </a:p>
          <a:p>
            <a:r>
              <a:rPr lang="uk-UA" sz="2800" dirty="0"/>
              <a:t>Оформіть текст, як показано на рисунку, при умові, що розмір всього тексту - 5</a:t>
            </a:r>
            <a:r>
              <a:rPr lang="en-US" sz="2800" dirty="0" err="1"/>
              <a:t>em</a:t>
            </a:r>
            <a:r>
              <a:rPr lang="en-US" sz="2800" dirty="0"/>
              <a:t>. </a:t>
            </a:r>
            <a:r>
              <a:rPr lang="uk-UA" sz="2800" dirty="0"/>
              <a:t>Використайте: </a:t>
            </a:r>
            <a:r>
              <a:rPr lang="en-US" sz="2800" dirty="0"/>
              <a:t>font-size, font-family, letter-spacing, vertical-</a:t>
            </a:r>
            <a:r>
              <a:rPr lang="en-US" sz="2800" dirty="0" err="1"/>
              <a:t>aligan</a:t>
            </a:r>
            <a:r>
              <a:rPr lang="en-US" sz="2800" dirty="0"/>
              <a:t>. </a:t>
            </a:r>
          </a:p>
          <a:p>
            <a:r>
              <a:rPr lang="uk-UA" sz="2800" dirty="0"/>
              <a:t>Використайте стиль заголовку.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4191000"/>
            <a:ext cx="5553075" cy="1919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35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3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797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/>
            <a:r>
              <a:rPr lang="uk-UA" dirty="0" smtClean="0">
                <a:solidFill>
                  <a:schemeClr val="bg1"/>
                </a:solidFill>
              </a:rPr>
              <a:t>Завдання 2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332" y="1524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22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кутник 6"/>
          <p:cNvSpPr/>
          <p:nvPr/>
        </p:nvSpPr>
        <p:spPr>
          <a:xfrm>
            <a:off x="230188" y="1600200"/>
            <a:ext cx="85328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/>
              <a:t>Нижній</a:t>
            </a:r>
            <a:r>
              <a:rPr lang="ru-RU" sz="2800" b="1" dirty="0"/>
              <a:t> та </a:t>
            </a:r>
            <a:r>
              <a:rPr lang="ru-RU" sz="2800" b="1" dirty="0" err="1"/>
              <a:t>верхній</a:t>
            </a:r>
            <a:r>
              <a:rPr lang="ru-RU" sz="2800" b="1" dirty="0"/>
              <a:t> </a:t>
            </a:r>
            <a:r>
              <a:rPr lang="ru-RU" sz="2800" b="1" dirty="0" err="1"/>
              <a:t>Індекси</a:t>
            </a:r>
            <a:r>
              <a:rPr lang="ru-RU" sz="2800" b="1" dirty="0"/>
              <a:t>.</a:t>
            </a:r>
          </a:p>
          <a:p>
            <a:r>
              <a:rPr lang="ru-RU" sz="2800" dirty="0" err="1"/>
              <a:t>Напишіть</a:t>
            </a:r>
            <a:r>
              <a:rPr lang="ru-RU" sz="2800" dirty="0"/>
              <a:t> CSS-правила, </a:t>
            </a:r>
            <a:r>
              <a:rPr lang="ru-RU" sz="2800" dirty="0" err="1"/>
              <a:t>щоб</a:t>
            </a:r>
            <a:r>
              <a:rPr lang="ru-RU" sz="2800" dirty="0"/>
              <a:t> </a:t>
            </a:r>
            <a:r>
              <a:rPr lang="ru-RU" sz="2800" dirty="0" err="1"/>
              <a:t>отримати</a:t>
            </a:r>
            <a:r>
              <a:rPr lang="ru-RU" sz="2800" dirty="0"/>
              <a:t> </a:t>
            </a:r>
            <a:r>
              <a:rPr lang="ru-RU" sz="2800" dirty="0" err="1"/>
              <a:t>такий</a:t>
            </a:r>
            <a:r>
              <a:rPr lang="ru-RU" sz="2800" dirty="0"/>
              <a:t> результат.</a:t>
            </a:r>
          </a:p>
          <a:p>
            <a:r>
              <a:rPr lang="ru-RU" sz="2800" dirty="0" err="1"/>
              <a:t>Використати</a:t>
            </a:r>
            <a:r>
              <a:rPr lang="ru-RU" sz="2800" dirty="0"/>
              <a:t> </a:t>
            </a:r>
            <a:r>
              <a:rPr lang="ru-RU" sz="2800" dirty="0" err="1"/>
              <a:t>позначення</a:t>
            </a:r>
            <a:r>
              <a:rPr lang="ru-RU" sz="2800" dirty="0"/>
              <a:t> </a:t>
            </a:r>
            <a:r>
              <a:rPr lang="ru-RU" sz="2800" dirty="0" err="1"/>
              <a:t>грецького</a:t>
            </a:r>
            <a:r>
              <a:rPr lang="ru-RU" sz="2800" dirty="0"/>
              <a:t> символу λ, як &amp;</a:t>
            </a:r>
            <a:r>
              <a:rPr lang="ru-RU" sz="2800" dirty="0" err="1"/>
              <a:t>lambda</a:t>
            </a:r>
            <a:r>
              <a:rPr lang="ru-RU" sz="2800" dirty="0"/>
              <a:t>; </a:t>
            </a:r>
            <a:r>
              <a:rPr lang="ru-RU" sz="2800" dirty="0" err="1"/>
              <a:t>або</a:t>
            </a:r>
            <a:r>
              <a:rPr lang="ru-RU" sz="2800" dirty="0"/>
              <a:t> &amp;#955;</a:t>
            </a:r>
          </a:p>
          <a:p>
            <a:endParaRPr lang="ru-RU" sz="2800" b="1" dirty="0"/>
          </a:p>
          <a:p>
            <a:r>
              <a:rPr lang="ru-RU" sz="2800" b="1" dirty="0"/>
              <a:t> 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3902966"/>
            <a:ext cx="7081837" cy="2193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158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4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797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/>
            <a:r>
              <a:rPr lang="uk-UA" dirty="0" smtClean="0">
                <a:solidFill>
                  <a:schemeClr val="bg1"/>
                </a:solidFill>
              </a:rPr>
              <a:t>Завдання 3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332" y="1524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22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кутник 6"/>
          <p:cNvSpPr/>
          <p:nvPr/>
        </p:nvSpPr>
        <p:spPr>
          <a:xfrm>
            <a:off x="230188" y="1600200"/>
            <a:ext cx="85328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/>
              <a:t>Квадрати, які чергуються.</a:t>
            </a:r>
          </a:p>
          <a:p>
            <a:r>
              <a:rPr lang="uk-UA" sz="2800" dirty="0"/>
              <a:t>Зробіть набір квадратів, у яких змінюється колір заливки (рис. 1). При наведенні на будь-який квадрат його колір змінюється на помаранчевий (рис. 2).</a:t>
            </a:r>
          </a:p>
          <a:p>
            <a:endParaRPr lang="ru-RU" sz="2800" b="1" dirty="0"/>
          </a:p>
          <a:p>
            <a:r>
              <a:rPr lang="ru-RU" sz="2800" b="1" dirty="0"/>
              <a:t> 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81375"/>
            <a:ext cx="6172200" cy="3062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22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BEE9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buFont typeface="Arial" panose="020B0604020202020204" pitchFamily="34" charset="0"/>
          <a:buNone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219330</TotalTime>
  <Words>127</Words>
  <Application>Microsoft Office PowerPoint</Application>
  <PresentationFormat>Екран (4:3)</PresentationFormat>
  <Paragraphs>29</Paragraphs>
  <Slides>4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Wingdings</vt:lpstr>
      <vt:lpstr>Office Theme</vt:lpstr>
      <vt:lpstr>Презентація PowerPoint</vt:lpstr>
      <vt:lpstr>Завдання 1</vt:lpstr>
      <vt:lpstr>Завдання 2</vt:lpstr>
      <vt:lpstr>Завдання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  Global Marketing Plans &amp; Goals</dc:title>
  <dc:creator>Andriy Cherevko</dc:creator>
  <cp:lastModifiedBy>Viktoria Bandura</cp:lastModifiedBy>
  <cp:revision>521</cp:revision>
  <cp:lastPrinted>2014-01-08T21:58:06Z</cp:lastPrinted>
  <dcterms:created xsi:type="dcterms:W3CDTF">2011-09-23T10:13:30Z</dcterms:created>
  <dcterms:modified xsi:type="dcterms:W3CDTF">2016-03-28T14:17:43Z</dcterms:modified>
</cp:coreProperties>
</file>