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460950" y="1318575"/>
            <a:ext cx="8222100" cy="214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HTML4 та HTML5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94400" y="4481775"/>
            <a:ext cx="80220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uk"/>
              <a:t>2016-04-25, Igor Bronovskyi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Елемент &lt;footer&gt;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&lt;address&gt;...&lt;/address&gt;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&lt;small&gt;...&lt;/small&gt;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&lt;/footer&gt;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"/>
              <a:t>Формує вміст нижньої частини (підвалу) сторінки або її секції. Призначений для розміщення інформації про веб-ресурс, наприклад, відомості про авторські права, посилання на умови використання, контактну інформацію, посилання на пов'язаний вміст і т.д. В одному веб-документі може бути кілька елементів &lt;footer&gt;. Як кожна сторінка, так і кожна стаття може мати свій елемент &lt;footer&gt;, більш того, &lt;footer&gt; можна помістити в елемент &lt;blockquote&gt;, щоб вказати джерело цитування.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Групування вмісту (контенту)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Елемент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&lt;main&gt;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uk"/>
              <a:t>Групує основний контент веб-сторінки. Вміст елемента має бути унікальним на сторінці і не повинен відображатися де-небудь ще на сайті. Тому що повторюваний на сайті контент, наприклад навігація по сайту, пошук по сайту, логотип, контактні дані та інше, не можна поміщати в елемент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&lt;main&gt;.</a:t>
            </a:r>
            <a:r>
              <a:rPr lang="uk"/>
              <a:t> </a:t>
            </a:r>
            <a:r>
              <a:rPr lang="uk"/>
              <a:t>Основне призначення елемента в тому, щоб прив'язати значення main атрибута до певного елементу HTML. Це допоможе скрінрідерам визначити, де починається основний зміст документа.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Елементи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&lt;figure&gt;</a:t>
            </a:r>
            <a:r>
              <a:rPr lang="uk"/>
              <a:t> і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&lt;figcaption&gt;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&lt;figure&gt;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&lt;img src="picture.jpg" alt="Осінь"&gt;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&lt;figcaption&gt;Осінній ліс&lt;/figcaption&gt;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&lt;/figure&gt;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"/>
              <a:t>Елемент &lt;figure&gt; представляє автономний контент, можливо з заголовком &lt;figcaption&gt;, який є самостійним елементом потоку. Елемент може бути переміщений з основного контенту документа в бічну колонку або додаток, не зачіпаючи потік документа. За допомогою елемента &lt;figure&gt; можна додавати замітки до ілюстрацій, фотографій, діаграм, фрагментів коду, даючи підписи або коментарі.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Групування контенту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Елемент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&lt;main&gt;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"/>
              <a:t>Групує основний контент веб-сторінки. Вміст елемента має бути унікальним на сторінці і не повинен відображатися де-небудь ще на сайті. Тому що повторюваний на сайті контент, наприклад навігація по сайту, пошук по сайту, логотип, контактні дані та інше, не можна поміщати в елемент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&lt;main&gt;.</a:t>
            </a:r>
            <a:r>
              <a:rPr lang="uk"/>
              <a:t> Основне призначення елемента в тому, щоб прив'язати значення main атрибута role ARIA до певного елементу HTML. Це допоможе скрінрідерам визначити, де починається основний зміст документа.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uk"/>
              <a:t>Елементи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&lt;figure&gt;</a:t>
            </a:r>
            <a:r>
              <a:rPr lang="uk"/>
              <a:t> і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&lt;figcaption&gt;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&lt;figure&gt;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&lt;img src="picture.jpg" alt="Осінь"&gt;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&lt;figcaption&gt;Осінній ліс&lt;/figcaption&gt;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&lt;/figure&gt;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"/>
              <a:t>Елемент &lt;figure&gt; представляє автономний контент, можливо з заголовком &lt;figcaption&gt;, який є самостійним елементом потоку. Елемент може бути переміщений з основного контенту документа в бічну колонку або додаток, не зачіпаючи потік документа. За допомогою елемента &lt;figure&gt; можна додавати замітки до ілюстрацій, фотографій, діаграм, фрагментів коду, даючи підписи або коментарі.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Елемент &lt;input&gt;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05750" y="866275"/>
            <a:ext cx="43098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800"/>
              <a:t>Нові типи input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color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date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datetime-local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email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month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number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search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tel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time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url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ourier New"/>
              <a:buChar char="●"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week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708650" y="866275"/>
            <a:ext cx="43098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800"/>
              <a:t>Нові атрибути input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autocomplete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autofocus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form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formaction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formenctype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formmethod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formnovalidate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formtarget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height and width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min and max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multiple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pattern (regexp)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step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08400" y="4769025"/>
            <a:ext cx="8616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Які браузери підтримують: http://caniuse.com/#search=input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Графіка HTML5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&lt;canvas&gt;</a:t>
            </a:r>
            <a:r>
              <a:rPr lang="uk"/>
              <a:t> - створює графіку використовуючи JavaScript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&lt;svg&gt;</a:t>
            </a:r>
            <a:r>
              <a:rPr lang="uk"/>
              <a:t> - створює графіку використовуючи SVG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Canvas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&lt;canvas id="photo" width="150" height="150"&gt; </a:t>
            </a:r>
            <a:br>
              <a:rPr lang="uk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Використовуйте сучасніший браузер!</a:t>
            </a:r>
            <a:br>
              <a:rPr lang="uk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&lt;/canvas&gt;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SVG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&lt;svg height="600" width="600" xmlns="http://www.w3.org/2000/svg"&gt;</a:t>
            </a:r>
            <a:br>
              <a:rPr lang="uk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&lt;circle cx="50%" cy="50%" r="50%" fill="red" /&gt;</a:t>
            </a:r>
            <a:br>
              <a:rPr lang="uk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&lt;/svg&gt;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Мультимедія HTML5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&lt;audio&gt;</a:t>
            </a:r>
            <a:r>
              <a:rPr lang="uk"/>
              <a:t> - Оголошує звуковий чи музичний контент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&lt;embed&gt; </a:t>
            </a:r>
            <a:r>
              <a:rPr lang="uk"/>
              <a:t>- Оголошує контейнер для зовнішніх додатків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&lt;source&gt;</a:t>
            </a:r>
            <a:r>
              <a:rPr lang="uk"/>
              <a:t> - Оголошує вміст для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&lt;video&gt; </a:t>
            </a:r>
            <a:r>
              <a:rPr lang="uk"/>
              <a:t>та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&lt;audio&gt;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&lt;track&gt;</a:t>
            </a:r>
            <a:r>
              <a:rPr lang="uk"/>
              <a:t> - Оголошує треки для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&lt;video&gt; </a:t>
            </a:r>
            <a:r>
              <a:rPr lang="uk"/>
              <a:t>та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&lt;audio&gt;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&lt;video&gt;</a:t>
            </a:r>
            <a:r>
              <a:rPr lang="uk"/>
              <a:t> - </a:t>
            </a:r>
            <a:r>
              <a:rPr lang="uk"/>
              <a:t>Оголошує звуковий чи музичний контент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Елемент &lt;audio&gt;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&lt;audio controls&gt;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&lt;source src="horse.ogg" type="audio/ogg"&gt;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&lt;source src="horse.mp3" type="audio/mpeg"&gt;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Your browser does not support the audio element.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&lt;/audio&gt;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/>
              <a:t>Приклад виклику елемента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Елемент &lt;video&gt;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&lt;video width="320" height="240" autoplay&gt;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&lt;source src="movie.mp4" type="video/mp4"&gt;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&lt;source src="movie.ogg" type="video/ogg"&gt;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Your browser does not support the video tag.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&lt;/video&gt;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/>
              <a:t>Приклад виклику елемента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Елементи &lt;object&gt; та &lt;embed&gt;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/>
              <a:t>Елемент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object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&lt;object width="400" height="50" data="bookmark.swf"&gt;&lt;/object&gt;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&lt;object width="100%" height="500px" data="snippet.html"&gt;&lt;/object&gt;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&lt;object data="audi.jpeg"&gt;&lt;/object&gt;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/>
              <a:t>Елемент </a:t>
            </a: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embed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&lt;embed width="400" height="50" src="bookmark.swf"&gt;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&lt;embed width="100%" height="500px" src="snippet.html"&gt;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&lt;embed src="audi.jpeg"&gt;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Геолокація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05750" y="866275"/>
            <a:ext cx="48057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function showPosition(position)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var latlon = position.coords.latitude + "," + position.coords.longitude;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var img_url = "http://maps.googleapis.com/maps/api/staticmap?center="+latlon+"&amp;zoom=14&amp;size=400x300&amp;sensor=false";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document.getElementById("mapholder").innerHTML = "&lt;img src='"+img_url+"'&gt;";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/>
              <a:t>http://www.w3schools.com/html/html5_geolocation.asp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850" y="148412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HTML5 - зрозуміліший, простіший, кращий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75" y="734550"/>
            <a:ext cx="7663249" cy="41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341425" y="4780050"/>
            <a:ext cx="8535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Локальні сховища (localStorage)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05750" y="866275"/>
            <a:ext cx="36933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&lt;form id="localStorageTest" method="post" action=""&gt;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	&lt;label&gt;</a:t>
            </a:r>
            <a:r>
              <a:rPr b="1" lang="uk" sz="1200"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	&lt;input type="text" name="name" id="name" class="stored" value="" /&gt;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	&lt;label&gt;</a:t>
            </a:r>
            <a:r>
              <a:rPr b="1" lang="uk" sz="1200">
                <a:latin typeface="Courier New"/>
                <a:ea typeface="Courier New"/>
                <a:cs typeface="Courier New"/>
                <a:sym typeface="Courier New"/>
              </a:rPr>
              <a:t>Email:</a:t>
            </a: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	&lt;input type="email" name="email" id="email" class="stored" value="" /&gt;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	&lt;label&gt;</a:t>
            </a:r>
            <a:r>
              <a:rPr b="1" lang="uk" sz="1200"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	&lt;textarea name="message" id="message" class="stored"&gt;&lt;/textarea&gt;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	&lt;input type="submit" class="demo-button" value="</a:t>
            </a:r>
            <a:r>
              <a:rPr b="1" lang="uk" sz="1200"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" /&gt;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113900" y="866275"/>
            <a:ext cx="481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&lt;script type="text/javascript"&gt;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$(document).ready(function () {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function init() {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    if (localStorage["name"]) {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        $('#name').val(localStorage["name"]);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    if (localStorage["email"]) {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        $('#email').val(localStorage["email"]);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    if (localStorage["message"]) {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        $('#message').val(localStorage["message"]);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init();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$('.stored').keyup(function () {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localStorage[$(this).attr('name')] = $(this).val();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$('#localStorageTest').submit(function() {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localStorage.clear();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0" y="4449625"/>
            <a:ext cx="43074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Приклад: </a:t>
            </a:r>
            <a:r>
              <a:rPr lang="uk"/>
              <a:t>http://www.thomashardy.me.uk/demos/localstorage/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150" y="730425"/>
            <a:ext cx="6429700" cy="434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Контакти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21935" l="27069" r="29689" t="0"/>
          <a:stretch/>
        </p:blipFill>
        <p:spPr>
          <a:xfrm>
            <a:off x="664725" y="1465475"/>
            <a:ext cx="1634600" cy="22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767900" y="1449325"/>
            <a:ext cx="5622900" cy="2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3600"/>
              <a:t>Ігор Броновський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uk"/>
              <a:t>{fb.com, vk.com, twitter.com }/BrunIF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Блог: http://brun.if.ua/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87300" y="183060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Дякую за увагу!</a:t>
            </a:r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4200"/>
              <a:t>Питання?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Структурні елементи HTML5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87225" y="826050"/>
            <a:ext cx="4372500" cy="41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&lt;hgroup&gt;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&lt;address&gt;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&lt;figure&gt; та &lt;figcaption&gt;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&lt;rp&gt;, &lt;rt&gt; та &lt;ruby&gt;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&lt;time&gt;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&lt;mark&gt;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&lt;bdi&gt;</a:t>
            </a:r>
          </a:p>
          <a:p>
            <a:pPr lvl="0">
              <a:spcBef>
                <a:spcPts val="0"/>
              </a:spcBef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&lt;wbr&gt;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152250" y="815025"/>
            <a:ext cx="48462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Нові елементи HTML5: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http://www.w3schools.com/html/html5_new_elements.asp</a:t>
            </a:r>
            <a:br>
              <a:rPr lang="uk"/>
            </a:b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HTML5 документ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375" y="1034925"/>
            <a:ext cx="47625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73250" y="855450"/>
            <a:ext cx="39342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&lt;html lang="uk"&gt;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&lt;meta charset="UTF-8" /&gt;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&lt;title&gt;Назва сторінки&lt;/title&gt;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&lt;header&gt;тут логотип&lt;/header&gt;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&lt;a href="#"&gt;Главна&lt;/a&gt;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&lt;h1&gt;Заголовок статті&lt;/h1&gt;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 &lt;p&gt;Сама стаття&lt;/p&gt;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</a:p>
          <a:p>
            <a:pPr lvl="0">
              <a:spcBef>
                <a:spcPts val="0"/>
              </a:spcBef>
              <a:buNone/>
            </a:pP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&lt;/section&gt;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   &lt;p&gt;Бокова панель&lt;/p&gt;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&lt;/aside&gt;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&lt;footer&gt;Copyright 2016&lt;/footer&gt;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br>
              <a:rPr lang="uk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1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Елемент &lt;header&gt; та &lt;hgroup&gt;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Проста шапка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&lt;h1&gt;...&lt;/h1&gt;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Заголовок зі складною структуорю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&lt;hgroup&gt;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&lt;h1&gt;...&lt;/h1&gt;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&lt;h2&gt;...&lt;/h2&gt;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&lt;/hgroup&gt;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Утворює вміст верхньої (шапки) частини сторінки або її секції. Об'єднує вступну інформацію і навігаційні елементи, може розташовуватися в будь-якій частині сторінки. У HTML-документі може міститися одночасно кілька елементів &lt;header&gt;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Елемент &lt;nav&gt;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&lt;ul&gt;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&lt;li&gt;&lt;a&gt;...&lt;/a&gt;&lt;/li&gt;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&lt;li&gt;&lt;a&gt;...&lt;/a&gt;&lt;/li&gt;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&lt;li&gt;&lt;a&gt;...&lt;/a&gt;&lt;/li&gt;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&lt;/ul&gt;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uk"/>
              <a:t>Призначений для створення блоку навігації веб-сторінки або всього веб-сайту, при цьому не обов'язково повинен знаходитися усередині &lt;header&gt;. На сторінці може бути кілька елементів &lt;nav&gt;. Не замінює теги &lt;ul&gt; або &lt;ol&gt;.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Елемент &lt;article&gt;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&lt;header&gt;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&lt;h2&gt;...&lt;/h2&gt;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&lt;/header&gt;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&lt;p&gt;...&lt;/p&gt;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&lt;/article&gt;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"/>
              <a:t>Використовується для групування записів - публікацій, статей. Являє собою незалежний, відокремлений блок, призначений для кількаразового використання. Як правило, починається з заголовка.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Елемент &lt;section&gt;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&lt;h1&gt;...&lt;/h1&gt;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&lt;section&gt;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	&lt;h2&gt;...&lt;/h2&gt;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	&lt;p&gt;...&lt;/p&gt;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	&lt;/section&gt;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&lt;/article&gt;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"/>
              <a:t>Є способом поділу сторінки або статті на тематичні розділи. Зазвичай містить заголовок. Не є блоком-обгорткою, для цих цілей доречніше використовувати елемент &lt;div&gt;.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Елемент &lt;aside&gt;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05750" y="866275"/>
            <a:ext cx="87711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&lt;h2&gt;...&lt;/h2&gt;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  &lt;p&gt;...&lt;/p&gt;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>
                <a:latin typeface="Courier New"/>
                <a:ea typeface="Courier New"/>
                <a:cs typeface="Courier New"/>
                <a:sym typeface="Courier New"/>
              </a:rPr>
              <a:t>&lt;/aside&gt;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"/>
              <a:t>Групує вміст, пов'язаний з навколишнім його контентом безпосередньо, але яке можна вважати окремим (тобто, видалення цього блоку не вплине на розуміння основного вмісту). Найчастіше елемент позиціонується як бічна колонка (як в книгах) і включає в себе групи елементів &lt;nav&gt;, цифрові дані і витягнуті цитати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