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uk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Relationship Id="rId4" Type="http://schemas.openxmlformats.org/officeDocument/2006/relationships/image" Target="../media/image12.png"/><Relationship Id="rId5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10.jpg"/><Relationship Id="rId5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460950" y="1318575"/>
            <a:ext cx="8222100" cy="229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/>
              <a:t>Система керування версіями </a:t>
            </a:r>
          </a:p>
          <a:p>
            <a:pPr lvl="0" algn="ctr">
              <a:spcBef>
                <a:spcPts val="0"/>
              </a:spcBef>
              <a:buNone/>
            </a:pPr>
            <a:r>
              <a:rPr lang="uk"/>
              <a:t>Git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194400" y="4481775"/>
            <a:ext cx="80220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uk"/>
              <a:t>2016-03-25, Igor Bronovskyi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Запис змін до репозиторію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50" y="2186800"/>
            <a:ext cx="5876699" cy="24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267625" y="844700"/>
            <a:ext cx="86571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Кожен файл: контрольований (tracked) чи неконтрольований (untracked)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Контрольовані можуть бути не зміненими, зміненими або індексованими.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Перші кроки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51225" y="846225"/>
            <a:ext cx="8673600" cy="4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Читайте допомогу завжди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man git-{назва команди}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{назва команди} --help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Наприклад, допомога по параметру log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man git-log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log --help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Найвживаніші команди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51225" y="846225"/>
            <a:ext cx="8673600" cy="4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add    	</a:t>
            </a: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Додати файл(и) у індекс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branch 	</a:t>
            </a: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Переглянути, створити, видалити гілки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checkout </a:t>
            </a: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Переключити гілку чи шлях у робочій директорії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clone  	</a:t>
            </a: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Клонувати репозиторій у нову директорію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commit 	</a:t>
            </a: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Зафіксувати (записати) зміни у репозиторій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diff   	</a:t>
            </a: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Порівняти зміни у фіксаціях станів, файлів та інше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fetch  	</a:t>
            </a: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Завантажити об’єкти і посилання з іншого репозаторію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init   	</a:t>
            </a: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Створити порожній репозиторій чи реініціалізувати існуючий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log    	</a:t>
            </a: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Показати журнал фіксацій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merge  	</a:t>
            </a: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Об’єднати гілки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mv     	</a:t>
            </a: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Перемістити чи переіменувати файл, директорію чи посилання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pull   	</a:t>
            </a: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Завантажити і об’єднати зміни віддаленого репозиторію з локальним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push   	</a:t>
            </a: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Надіслати локальні зміни у віддаленй репозиторій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reset  	</a:t>
            </a: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Очистити поточний стан до необхідного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rm     	</a:t>
            </a: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Видалення файлів з індексу і робочої директорії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show   	</a:t>
            </a: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Показати різні типи об’єктів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status 	</a:t>
            </a: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Показати стан репозиторію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tag    	</a:t>
            </a:r>
            <a:r>
              <a:rPr lang="uk">
                <a:latin typeface="Trebuchet MS"/>
                <a:ea typeface="Trebuchet MS"/>
                <a:cs typeface="Trebuchet MS"/>
                <a:sym typeface="Trebuchet MS"/>
              </a:rPr>
              <a:t>Створити, переглянути, видалити мітки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Взаємодія з віддаленими сховищами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34175" y="794525"/>
            <a:ext cx="8690700" cy="4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Клонування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clone https://server.com/project.git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Переглянути віддалені ваші сховища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remote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Додавання віддалених сховищ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remote add orogin https://server.com/project.git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Надсилання змін до ваших віддалених сховищ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push origin master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Отримання змін з вашого віддаленого сховища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fetch origin master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Отримання змін з вашого віддаленого сховища та об’єднання з локальним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pull origin master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Тегування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324" y="777799"/>
            <a:ext cx="3060848" cy="405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5110050" y="4750425"/>
            <a:ext cx="39726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1200"/>
              <a:t>http://nvie.com/posts/a-successful-git-branching-model/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25800" y="819625"/>
            <a:ext cx="48843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Вивести теги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tag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Анотований тег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tag -a v1.4 -m 'моя версія 1.4'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Тег на основі стану фіксації (коміту)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tag -a v1.2 9fceb02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Надсилання тегів на сервер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push origin --tags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Галуження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550" y="1263950"/>
            <a:ext cx="6144298" cy="330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3763525" y="4516250"/>
            <a:ext cx="3955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/>
              <a:t>Приклад Галуження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17450" y="794525"/>
            <a:ext cx="2563200" cy="4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Створення нової гілки</a:t>
            </a:r>
            <a:br>
              <a:rPr lang="uk"/>
            </a:b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branch testing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Переключення гілок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checkout testing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Об’єднання гілок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checkout master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merge testing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Видалення гілки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branch -d testing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Галуження на практиці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49" y="786100"/>
            <a:ext cx="5087611" cy="403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225" y="786100"/>
            <a:ext cx="3718948" cy="403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150" y="1552162"/>
            <a:ext cx="3678350" cy="36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On-line сервіси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7" y="1767137"/>
            <a:ext cx="3248424" cy="324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8058" y="732575"/>
            <a:ext cx="3907874" cy="32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Контакти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21935" l="27069" r="29689" t="0"/>
          <a:stretch/>
        </p:blipFill>
        <p:spPr>
          <a:xfrm>
            <a:off x="664725" y="1465475"/>
            <a:ext cx="1634600" cy="22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2767900" y="1449325"/>
            <a:ext cx="5622900" cy="22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3600"/>
              <a:t>Ігор Броновський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uk"/>
              <a:t>{fb.com, vk.com, twitter.com }/BrunIF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Блог: http://brun.if.ua/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287300" y="183060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Дякую за увагу!</a:t>
            </a:r>
          </a:p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4200"/>
              <a:t>Питання?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Типи систем контролю версій (СКВ)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12600" y="802362"/>
            <a:ext cx="29856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uk"/>
              <a:t>Локальна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uk"/>
              <a:t>Централізована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uk"/>
              <a:t>Децентралізована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00" y="1888075"/>
            <a:ext cx="3986549" cy="27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199" y="769677"/>
            <a:ext cx="3484751" cy="417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Філософія Git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68000" y="919975"/>
            <a:ext cx="8380200" cy="3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uk" sz="1800"/>
              <a:t>Знімки, а не відмінності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Концептуально, більшість СКВ зберігають інформацію як список файлових редагувань. Git сприймає свої дані більш як набір знімків мініатюрної файлової системи.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uk" sz="1800"/>
              <a:t>Майже кожна операція локальна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Більшість операцій у Git потребують лише локальних файлів та ресурсів для здійснення операцій. Git не має потреби брати історію з серверу, він просто зчитує її прямо з локальної бази даних. За відсутності мережевого з’єднання ви не будете мати особливих обмежень.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uk" sz="1800"/>
              <a:t>Git цілісний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Будь-що в Git, перед збереженням, отримує контрольну суму, за якою потім і можна на нього посилатися.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Централізована структура СКВ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800" y="1304700"/>
            <a:ext cx="6546398" cy="25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020325" y="4072975"/>
            <a:ext cx="72345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Збереження даних, як переліку змін від базової версії кожного файлу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Децентралізована СКВ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600" y="1314974"/>
            <a:ext cx="6584800" cy="25135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020325" y="4072975"/>
            <a:ext cx="72345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Зберігання даних як знімків проекту за хронологією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Три стани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277300" y="724325"/>
            <a:ext cx="3571200" cy="4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Ви редагуєте файли у своїй робочій директорії.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Надсилаєте файли до індексу, що зберігає їхній поточний стан.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Створюєте коміт: знімок з індексу остаточно зберігається в директорії Git.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50" y="2142574"/>
            <a:ext cx="4771449" cy="26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217450" y="881475"/>
            <a:ext cx="47715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Стани: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зафіксований (commited)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змінений (modified)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індексований (staged)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Інсталяція Git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400" y="3273350"/>
            <a:ext cx="4973450" cy="16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400" y="724450"/>
            <a:ext cx="2443500" cy="24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8513" y="724450"/>
            <a:ext cx="3066336" cy="25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67275" y="724450"/>
            <a:ext cx="3730200" cy="4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Інсталяція на Linux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sudo yum install git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sudo apt-get install git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Інсталяція на Mac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http://git-scm.com/download/mac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Інсталяція на Windows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http://git-scm.com/download/win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Початкове налаштування Git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42550" y="786150"/>
            <a:ext cx="8682300" cy="4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uk"/>
              <a:t>Конфігураційні файли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uk"/>
              <a:t>Файл 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/etc/gitconfig</a:t>
            </a:r>
            <a:r>
              <a:rPr lang="uk"/>
              <a:t> містить значення для кожного користувача в системі і всіх їх репозиторіїв. Якщо ви передаєте опцію 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--system</a:t>
            </a:r>
            <a:r>
              <a:rPr lang="uk"/>
              <a:t> при виконанні 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git config</a:t>
            </a:r>
            <a:r>
              <a:rPr lang="uk"/>
              <a:t>, параметри читаються та пишуться з цього файлу.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uk"/>
              <a:t>Файл 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~/.gitconfig</a:t>
            </a:r>
            <a:r>
              <a:rPr lang="uk"/>
              <a:t> або 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~/.config/git/config</a:t>
            </a:r>
            <a:r>
              <a:rPr lang="uk"/>
              <a:t> - характерні для вашого користувача. Ви можете налаштувати Git читати і писати в цей файл, вказуючи опцію 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--global</a:t>
            </a:r>
            <a:r>
              <a:rPr lang="uk"/>
              <a:t>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uk"/>
              <a:t>Файл config у каталозі Git (тобто 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.git/config</a:t>
            </a:r>
            <a:r>
              <a:rPr lang="uk"/>
              <a:t>) у тому репозиторії, який ви використовуєте в даний момент, зберігає налаштування конкретного репозиторію.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uk"/>
              <a:t>Ім’я користувача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config --global user.name "Igor Bronovskyi"</a:t>
            </a:r>
            <a:br>
              <a:rPr lang="uk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config --global user.email i.bronovskyi@example.com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uk"/>
              <a:t>Редактор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config --global core.editor vim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Створення Git-репозіторія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84350" y="878150"/>
            <a:ext cx="86406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uk"/>
              <a:t>Ініціалізація репозіторія в існуючому каталозі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init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add *.c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add LICENSE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commit -m 'Перша версія проекту'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uk"/>
              <a:t>Клонування існуючого репозиторію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clone https://github.com/libgit2/libgit2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$ git clone https://github.com/libgit2/libgit2 mylibgit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