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Grueber" userId="3bc1df420fcda523" providerId="LiveId" clId="{07A65D99-FE77-45E1-B840-E2B118628B16}"/>
    <pc:docChg chg="delSld">
      <pc:chgData name="Elena Grueber" userId="3bc1df420fcda523" providerId="LiveId" clId="{07A65D99-FE77-45E1-B840-E2B118628B16}" dt="2024-07-09T22:38:32.437" v="0" actId="47"/>
      <pc:docMkLst>
        <pc:docMk/>
      </pc:docMkLst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1210802199" sldId="262"/>
        </pc:sldMkLst>
      </pc:sldChg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2737241225" sldId="263"/>
        </pc:sldMkLst>
      </pc:sldChg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729609147" sldId="265"/>
        </pc:sldMkLst>
      </pc:sldChg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643777997" sldId="266"/>
        </pc:sldMkLst>
      </pc:sldChg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3604630649" sldId="267"/>
        </pc:sldMkLst>
      </pc:sldChg>
      <pc:sldChg chg="del">
        <pc:chgData name="Elena Grueber" userId="3bc1df420fcda523" providerId="LiveId" clId="{07A65D99-FE77-45E1-B840-E2B118628B16}" dt="2024-07-09T22:38:32.437" v="0" actId="47"/>
        <pc:sldMkLst>
          <pc:docMk/>
          <pc:sldMk cId="4259977132" sldId="268"/>
        </pc:sldMkLst>
      </pc:sldChg>
      <pc:sldMasterChg chg="delSldLayout">
        <pc:chgData name="Elena Grueber" userId="3bc1df420fcda523" providerId="LiveId" clId="{07A65D99-FE77-45E1-B840-E2B118628B16}" dt="2024-07-09T22:38:32.437" v="0" actId="47"/>
        <pc:sldMasterMkLst>
          <pc:docMk/>
          <pc:sldMasterMk cId="1556065105" sldId="2147483667"/>
        </pc:sldMasterMkLst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4252046426" sldId="2147483686"/>
          </pc:sldLayoutMkLst>
        </pc:sldLayoutChg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3656868073" sldId="2147483687"/>
          </pc:sldLayoutMkLst>
        </pc:sldLayoutChg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177422774" sldId="2147483688"/>
          </pc:sldLayoutMkLst>
        </pc:sldLayoutChg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114884233" sldId="2147483690"/>
          </pc:sldLayoutMkLst>
        </pc:sldLayoutChg>
        <pc:sldLayoutChg chg="del">
          <pc:chgData name="Elena Grueber" userId="3bc1df420fcda523" providerId="LiveId" clId="{07A65D99-FE77-45E1-B840-E2B118628B16}" dt="2024-07-09T22:38:32.437" v="0" actId="47"/>
          <pc:sldLayoutMkLst>
            <pc:docMk/>
            <pc:sldMasterMk cId="1556065105" sldId="2147483667"/>
            <pc:sldLayoutMk cId="1125396299" sldId="214748369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ENGAGING THE AUDIENCE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{B102B02E-303C-44E6-A964-927F035FA64B}tf22797433_win32</Template>
  <TotalTime>1</TotalTime>
  <Words>161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Univers Condensed Light</vt:lpstr>
      <vt:lpstr>Walbaum Display Light</vt:lpstr>
      <vt:lpstr>AngleLinesVTI</vt:lpstr>
      <vt:lpstr>BASIC 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Grueber</dc:creator>
  <cp:lastModifiedBy>Elena Grueber</cp:lastModifiedBy>
  <cp:revision>1</cp:revision>
  <dcterms:created xsi:type="dcterms:W3CDTF">2024-07-09T22:37:42Z</dcterms:created>
  <dcterms:modified xsi:type="dcterms:W3CDTF">2024-07-09T22:38:42Z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