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 to the goal of 33% renewable energy production.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20%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CFAD9-B340-4DA4-BD44-D6579C35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r="4221" b="5147"/>
          <a:stretch/>
        </p:blipFill>
        <p:spPr>
          <a:xfrm>
            <a:off x="2136808" y="275948"/>
            <a:ext cx="10055192" cy="2956118"/>
          </a:xfr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8FBC211-E75D-4D97-B808-DB319A97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r="4221" b="5147"/>
          <a:stretch/>
        </p:blipFill>
        <p:spPr>
          <a:xfrm>
            <a:off x="2136808" y="3611831"/>
            <a:ext cx="10055191" cy="2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312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 to the goal of 33% renewable energy production.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Scott Clark</cp:lastModifiedBy>
  <cp:revision>14</cp:revision>
  <dcterms:created xsi:type="dcterms:W3CDTF">2019-11-02T15:39:11Z</dcterms:created>
  <dcterms:modified xsi:type="dcterms:W3CDTF">2019-11-04T23:49:13Z</dcterms:modified>
</cp:coreProperties>
</file>