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D8-1CF9-44FA-B376-12484FBB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3798-F6A7-43A8-BB71-9C8E65E9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D075-9B32-47F9-801D-8479B45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779-D34C-4CBA-96F9-E237787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E304-ED97-452F-A191-A15CE51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830-55C7-4597-BE40-F8A28D8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3324-F646-475A-A5B0-CA40B3C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2ADD-AAFF-455A-AB72-38BF22A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E982-558F-43EF-92CA-4158E2BC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2406-CA31-4F59-B4C8-0429ABE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A84D-4220-45A8-A3C6-95C40557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98EB-A189-4AA3-B41F-189A18C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F93-726B-4DCB-A318-E8054B3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05D-53E9-49A0-AA1D-3F2342D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893-69F0-4356-A5E9-4651959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171-E99A-4364-A8CC-55CE245F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DD03-F641-4A03-A239-6BE2CC5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7EB6-CFF4-4EF5-A33D-8D5296E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F0E7-2FDD-45A3-8C10-0568820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E01-E86A-4B84-AE19-C3F769C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4D4-9EA7-4394-B51F-8289826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794F-5BC9-45C3-8ED4-611CAEC7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3093-1138-404E-B35B-4153826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E9E-36FB-42CC-B53C-E6FA72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4942-6D23-4705-B479-3678B7F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E62-B87E-4D99-A5D8-CA003A6E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6A9-F8DD-44FE-947F-3A1A5449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109-7FE4-4D03-B7E2-CBE3FE80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F2B6-262B-420F-8546-5872298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36A4-0E0C-4FE3-8852-6911294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9A03-C85F-41B4-9488-9820DC3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C7F-FDD1-4232-BA91-572422D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8CC-1E77-49DF-9E31-577F14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B902-405B-4DA2-8BE2-9CA7A7E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E1-691B-4692-8F25-4A181CB8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7105-DCEB-4FD4-ACD0-94A622AE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04A92-5488-490E-A1F3-A23478A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D76F-30CE-4687-8D87-7B6A24F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91690-A9C7-4C28-84C4-0CB22B4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05A-628A-4E9E-8C23-575EF87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E704-706E-4A29-A4D2-3926670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29AD-9108-4AA6-BB64-DB9101D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0495A-66CE-4AD2-BC59-E8FCFDD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4C7BE-3791-4109-90D5-BF0EDD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24FF-B0F8-4E11-95E6-7D87F7A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40F5-15BD-4866-9387-45B3D3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A557-B8F6-45E5-AC46-606EBE61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D17-C261-4211-AB1B-35C9FBA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17C0-643C-4737-845F-25EF6F2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C324-4DA5-4A10-805D-90A2473E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3EC7-5DA3-4D07-90D0-DA9973DC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A74-B653-42B2-A600-97C083C3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1BA-E1F1-4D9E-A1FB-894866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CE58-1838-4AE6-85A4-EE027ED0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8B2-837D-4A75-ABE9-D187A965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4BA-4ACC-44A7-A6B4-3A18D02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ECF4-742F-4C40-A171-7168C50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BFA-79A3-404C-B4AE-3575E4D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C835-B15B-4215-BACB-B0C3943B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D6BF-6993-4362-9697-17CF2A02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75D-86BE-4BB0-8FA1-17B37923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0614-FD04-44B3-9896-9D4C8247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034-A0B9-4098-87E1-F1557D5E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eedcheed/california-renewable-production-2010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dms.energy.ca.gov/elecbycounty.aspx" TargetMode="External"/><Relationship Id="rId4" Type="http://schemas.openxmlformats.org/officeDocument/2006/relationships/hyperlink" Target="http://www.caiso.com/Pages/defaul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1" y="619760"/>
            <a:ext cx="3835949" cy="442033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Here Comes the Sun: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0FF-FBCF-43E9-ADC5-54F83D78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2" y="5242049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Scott Clark</a:t>
            </a:r>
          </a:p>
          <a:p>
            <a:pPr algn="l"/>
            <a:r>
              <a:rPr lang="en-US" dirty="0"/>
              <a:t>Graham Penrose</a:t>
            </a:r>
          </a:p>
          <a:p>
            <a:pPr algn="l"/>
            <a:r>
              <a:rPr lang="en-US" dirty="0"/>
              <a:t>November 12,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28109-E3A1-4C44-B2E6-22FAA2515499}"/>
              </a:ext>
            </a:extLst>
          </p:cNvPr>
          <p:cNvSpPr txBox="1">
            <a:spLocks/>
          </p:cNvSpPr>
          <p:nvPr/>
        </p:nvSpPr>
        <p:spPr>
          <a:xfrm>
            <a:off x="128270" y="2202997"/>
            <a:ext cx="5700481" cy="44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Renewable Energy Production in California</a:t>
            </a:r>
          </a:p>
        </p:txBody>
      </p:sp>
    </p:spTree>
    <p:extLst>
      <p:ext uri="{BB962C8B-B14F-4D97-AF65-F5344CB8AC3E}">
        <p14:creationId xmlns:p14="http://schemas.microsoft.com/office/powerpoint/2010/main" val="54608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831C76-8C71-4220-B246-9FF6580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Wind power varies less and is most productive when solar is not.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93274-A193-40BB-B825-ECF8E1A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3" y="1177050"/>
            <a:ext cx="9811954" cy="5512507"/>
          </a:xfrm>
        </p:spPr>
      </p:pic>
    </p:spTree>
    <p:extLst>
      <p:ext uri="{BB962C8B-B14F-4D97-AF65-F5344CB8AC3E}">
        <p14:creationId xmlns:p14="http://schemas.microsoft.com/office/powerpoint/2010/main" val="134956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7AF37-CAD1-4D8B-B889-48D16C7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By 2017, California was close to the goal of 33% renewable energy production.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B9A5A-9BC8-4E3B-9469-09551F0E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03733"/>
            <a:ext cx="10282990" cy="5085696"/>
          </a:xfrm>
        </p:spPr>
      </p:pic>
    </p:spTree>
    <p:extLst>
      <p:ext uri="{BB962C8B-B14F-4D97-AF65-F5344CB8AC3E}">
        <p14:creationId xmlns:p14="http://schemas.microsoft.com/office/powerpoint/2010/main" val="32333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014CE6-8DD7-4A1F-BF4B-0C28E07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is room for more solar contribution at time of peak energy demand.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77B09-5628-46D0-9A75-67EC20E9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081557"/>
            <a:ext cx="9825789" cy="5468928"/>
          </a:xfrm>
        </p:spPr>
      </p:pic>
    </p:spTree>
    <p:extLst>
      <p:ext uri="{BB962C8B-B14F-4D97-AF65-F5344CB8AC3E}">
        <p14:creationId xmlns:p14="http://schemas.microsoft.com/office/powerpoint/2010/main" val="201515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88" y="853027"/>
            <a:ext cx="4696548" cy="226781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Thank you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1376-0620-4D41-A886-952E9F0BED09}"/>
              </a:ext>
            </a:extLst>
          </p:cNvPr>
          <p:cNvSpPr txBox="1"/>
          <p:nvPr/>
        </p:nvSpPr>
        <p:spPr>
          <a:xfrm>
            <a:off x="246989" y="2085061"/>
            <a:ext cx="547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Aggregated renewable energy production dataset from Kaggle: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https://www.kaggle.com/cheedcheed/california-renewable-production-20102018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Annual production data from the California Independent System Operator: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http://www.caiso.com/Pages/default.aspx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Demand data from the U.S. Energy Information Administration: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https://ecdms.energy.ca.gov/elecbycounty.aspx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956D-DA40-4FB6-A7DA-E308F64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2" y="1645920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California has a goal of 33% renewable energy production by 2020, up from 20% in 2011.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What progress has been made?</a:t>
            </a:r>
          </a:p>
          <a:p>
            <a:r>
              <a:rPr lang="en-US" sz="3200" dirty="0"/>
              <a:t>What are the contributions from different types of renewable energy?</a:t>
            </a:r>
          </a:p>
          <a:p>
            <a:r>
              <a:rPr lang="en-US" sz="3200" dirty="0"/>
              <a:t>How does the time of year and time of day impact renewable production?</a:t>
            </a:r>
          </a:p>
          <a:p>
            <a:r>
              <a:rPr lang="en-US" sz="3200" dirty="0"/>
              <a:t>How do renewables contribute toward demand generally and during times of peak demand?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4C13B-FCFC-4640-A5AF-ED491A5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Goals	</a:t>
            </a:r>
          </a:p>
        </p:txBody>
      </p:sp>
    </p:spTree>
    <p:extLst>
      <p:ext uri="{BB962C8B-B14F-4D97-AF65-F5344CB8AC3E}">
        <p14:creationId xmlns:p14="http://schemas.microsoft.com/office/powerpoint/2010/main" val="11145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7F1-9377-4012-8B64-88CBE19E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521-3C47-49D0-957C-421F797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sources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California Independent System Operator (CAISO)</a:t>
            </a:r>
          </a:p>
          <a:p>
            <a:pPr lvl="1"/>
            <a:r>
              <a:rPr lang="en-US" sz="2800" dirty="0"/>
              <a:t>Annual production data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Kaggle</a:t>
            </a:r>
          </a:p>
          <a:p>
            <a:pPr lvl="1"/>
            <a:r>
              <a:rPr lang="en-US" sz="2800" dirty="0"/>
              <a:t>Aggregated renewable energy production dataset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U.S. Energy Information Administration (USEIA)</a:t>
            </a:r>
          </a:p>
          <a:p>
            <a:pPr lvl="1"/>
            <a:r>
              <a:rPr lang="en-US" sz="2800" dirty="0"/>
              <a:t>Demand data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7E9A5-F149-441C-AA0A-4DDC9F2B0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</p:spTree>
    <p:extLst>
      <p:ext uri="{BB962C8B-B14F-4D97-AF65-F5344CB8AC3E}">
        <p14:creationId xmlns:p14="http://schemas.microsoft.com/office/powerpoint/2010/main" val="3093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7F68-B701-4FE0-8880-AF51D36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231A6-448F-4003-891A-F6EB0F9F8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A5F7D-2605-4C78-9689-D852887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</a:t>
            </a:r>
          </a:p>
          <a:p>
            <a:pPr lvl="0"/>
            <a:endParaRPr lang="en-US" sz="1200" dirty="0"/>
          </a:p>
          <a:p>
            <a:pPr lvl="0"/>
            <a:r>
              <a:rPr lang="en-US" sz="3200" dirty="0"/>
              <a:t>API access restrictions</a:t>
            </a:r>
          </a:p>
          <a:p>
            <a:pPr lvl="0"/>
            <a:r>
              <a:rPr lang="en-US" sz="3200" dirty="0"/>
              <a:t>Recent data availability</a:t>
            </a:r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4D0-0252-459A-A45D-61F41B4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Renewable energy production doubled from 2011 to 2017, largely driven by increased solar production.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D798F6B1-9942-465A-93B8-AAAEA02F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>
          <a:xfrm>
            <a:off x="1287067" y="1343818"/>
            <a:ext cx="9617867" cy="5119402"/>
          </a:xfrm>
        </p:spPr>
      </p:pic>
    </p:spTree>
    <p:extLst>
      <p:ext uri="{BB962C8B-B14F-4D97-AF65-F5344CB8AC3E}">
        <p14:creationId xmlns:p14="http://schemas.microsoft.com/office/powerpoint/2010/main" val="719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EA5AD2-6B48-4B2D-A89F-3160722C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largest increases in renewable production occurred during the sunnier months of the year.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2FA25-B239-45D1-BA7D-6EBCAF17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1021738" y="1456428"/>
            <a:ext cx="10148524" cy="5024583"/>
          </a:xfrm>
        </p:spPr>
      </p:pic>
    </p:spTree>
    <p:extLst>
      <p:ext uri="{BB962C8B-B14F-4D97-AF65-F5344CB8AC3E}">
        <p14:creationId xmlns:p14="http://schemas.microsoft.com/office/powerpoint/2010/main" val="1303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831117-FC54-455E-96EC-F925A54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1" y="139221"/>
            <a:ext cx="11103203" cy="313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6A7-ABB0-41CA-B7E5-3BEC2885052B}"/>
              </a:ext>
            </a:extLst>
          </p:cNvPr>
          <p:cNvSpPr txBox="1"/>
          <p:nvPr/>
        </p:nvSpPr>
        <p:spPr>
          <a:xfrm>
            <a:off x="259883" y="655713"/>
            <a:ext cx="1876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production has greatly increased from 2012 to 2017 (note different scales).</a:t>
            </a:r>
          </a:p>
          <a:p>
            <a:endParaRPr lang="en-US" sz="2000" dirty="0"/>
          </a:p>
          <a:p>
            <a:r>
              <a:rPr lang="en-US" sz="2000" dirty="0"/>
              <a:t>Production varies by season and hour.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32C4A98-77E5-4914-967D-70343030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2" y="3429000"/>
            <a:ext cx="11263459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62FD90-3494-4055-A4E7-51056C5C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68667"/>
            <a:ext cx="11211713" cy="3107943"/>
          </a:xfrm>
          <a:prstGeom prst="rect">
            <a:avLst/>
          </a:prstGeom>
        </p:spPr>
      </p:pic>
      <p:pic>
        <p:nvPicPr>
          <p:cNvPr id="7" name="Picture 6" descr="A picture containing brush&#10;&#10;Description automatically generated">
            <a:extLst>
              <a:ext uri="{FF2B5EF4-FFF2-40B4-BE49-F238E27FC236}">
                <a16:creationId xmlns:a16="http://schemas.microsoft.com/office/drawing/2014/main" id="{7C996982-AD39-4994-9C24-E6A706DB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3237883"/>
            <a:ext cx="11211713" cy="3107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5C677D-8D12-45B2-B87A-EEEBE87C6D33}"/>
              </a:ext>
            </a:extLst>
          </p:cNvPr>
          <p:cNvSpPr txBox="1"/>
          <p:nvPr/>
        </p:nvSpPr>
        <p:spPr>
          <a:xfrm>
            <a:off x="273422" y="601773"/>
            <a:ext cx="1739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Wind production hasn’t seen the same growth as solar power.  </a:t>
            </a:r>
          </a:p>
          <a:p>
            <a:endParaRPr lang="en-US" sz="2000" dirty="0"/>
          </a:p>
          <a:p>
            <a:r>
              <a:rPr lang="en-US" sz="2000" dirty="0"/>
              <a:t>Wind production also fluctuates by hour and season.</a:t>
            </a:r>
          </a:p>
        </p:txBody>
      </p:sp>
    </p:spTree>
    <p:extLst>
      <p:ext uri="{BB962C8B-B14F-4D97-AF65-F5344CB8AC3E}">
        <p14:creationId xmlns:p14="http://schemas.microsoft.com/office/powerpoint/2010/main" val="33735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2D0637-8936-451C-991F-309BFF1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Daily production fluctuates for solar power based on daylight hours and sun intensity.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3BD65-9230-441D-A331-3993FA1B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2" y="1343818"/>
            <a:ext cx="9517997" cy="5297614"/>
          </a:xfrm>
        </p:spPr>
      </p:pic>
    </p:spTree>
    <p:extLst>
      <p:ext uri="{BB962C8B-B14F-4D97-AF65-F5344CB8AC3E}">
        <p14:creationId xmlns:p14="http://schemas.microsoft.com/office/powerpoint/2010/main" val="40714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332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Here Comes the Sun: </vt:lpstr>
      <vt:lpstr>Project Goals </vt:lpstr>
      <vt:lpstr>the data </vt:lpstr>
      <vt:lpstr>Results</vt:lpstr>
      <vt:lpstr>Renewable energy production doubled from 2011 to 2017, largely driven by increased solar production.</vt:lpstr>
      <vt:lpstr>The largest increases in renewable production occurred during the sunnier months of the year.</vt:lpstr>
      <vt:lpstr>PowerPoint Presentation</vt:lpstr>
      <vt:lpstr>PowerPoint Presentation</vt:lpstr>
      <vt:lpstr>Daily production fluctuates for solar power based on daylight hours and sun intensity.</vt:lpstr>
      <vt:lpstr>Wind power varies less and is most productive when solar is not. </vt:lpstr>
      <vt:lpstr>By 2017, California was close to the goal of 33% renewable energy production.</vt:lpstr>
      <vt:lpstr>There is room for more solar contribution at time of peak energy demand.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 in California</dc:title>
  <dc:creator>Scott Clark</dc:creator>
  <cp:lastModifiedBy>hello y</cp:lastModifiedBy>
  <cp:revision>21</cp:revision>
  <dcterms:created xsi:type="dcterms:W3CDTF">2019-11-02T15:39:11Z</dcterms:created>
  <dcterms:modified xsi:type="dcterms:W3CDTF">2019-11-07T22:02:25Z</dcterms:modified>
</cp:coreProperties>
</file>