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20%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2FD90-3494-4055-A4E7-51056C5C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68667"/>
            <a:ext cx="11211713" cy="3107943"/>
          </a:xfrm>
          <a:prstGeom prst="rect">
            <a:avLst/>
          </a:prstGeom>
        </p:spPr>
      </p:pic>
      <p:pic>
        <p:nvPicPr>
          <p:cNvPr id="7" name="Picture 6" descr="A picture containing brush&#10;&#10;Description automatically generated">
            <a:extLst>
              <a:ext uri="{FF2B5EF4-FFF2-40B4-BE49-F238E27FC236}">
                <a16:creationId xmlns:a16="http://schemas.microsoft.com/office/drawing/2014/main" id="{7C996982-AD39-4994-9C24-E6A706DB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3237883"/>
            <a:ext cx="11211713" cy="3107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C677D-8D12-45B2-B87A-EEEBE87C6D33}"/>
              </a:ext>
            </a:extLst>
          </p:cNvPr>
          <p:cNvSpPr txBox="1"/>
          <p:nvPr/>
        </p:nvSpPr>
        <p:spPr>
          <a:xfrm>
            <a:off x="273422" y="601773"/>
            <a:ext cx="173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 production hasn’t seen the same growth as solar power.  </a:t>
            </a:r>
          </a:p>
          <a:p>
            <a:endParaRPr lang="en-US" sz="2000" dirty="0"/>
          </a:p>
          <a:p>
            <a:r>
              <a:rPr lang="en-US" sz="2000" dirty="0"/>
              <a:t>Wind production also fluctuates by hour and season.</a:t>
            </a:r>
          </a:p>
        </p:txBody>
      </p:sp>
    </p:spTree>
    <p:extLst>
      <p:ext uri="{BB962C8B-B14F-4D97-AF65-F5344CB8AC3E}">
        <p14:creationId xmlns:p14="http://schemas.microsoft.com/office/powerpoint/2010/main" val="33735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332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hello y</cp:lastModifiedBy>
  <cp:revision>21</cp:revision>
  <dcterms:created xsi:type="dcterms:W3CDTF">2019-11-02T15:39:11Z</dcterms:created>
  <dcterms:modified xsi:type="dcterms:W3CDTF">2019-11-07T20:33:34Z</dcterms:modified>
</cp:coreProperties>
</file>