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71" r:id="rId7"/>
    <p:sldId id="261" r:id="rId8"/>
    <p:sldId id="270" r:id="rId9"/>
    <p:sldId id="263" r:id="rId10"/>
    <p:sldId id="264" r:id="rId11"/>
    <p:sldId id="265" r:id="rId12"/>
    <p:sldId id="266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5B7D2-5A2D-4F6E-8860-806AABD385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CF6CC3-BD7C-413C-8AEA-6561ECB83A1E}">
      <dgm:prSet custT="1"/>
      <dgm:spPr/>
      <dgm:t>
        <a:bodyPr/>
        <a:lstStyle/>
        <a:p>
          <a:pPr algn="l"/>
          <a:r>
            <a:rPr lang="en-IN" sz="2000" dirty="0"/>
            <a:t>#include&lt;math.h&gt;</a:t>
          </a:r>
        </a:p>
      </dgm:t>
    </dgm:pt>
    <dgm:pt modelId="{D3036F1C-AA20-40CB-BADC-F5F2CBA47AD6}" type="parTrans" cxnId="{934C972A-5045-4D14-BC13-36A9D2FC2566}">
      <dgm:prSet/>
      <dgm:spPr/>
      <dgm:t>
        <a:bodyPr/>
        <a:lstStyle/>
        <a:p>
          <a:endParaRPr lang="en-IN"/>
        </a:p>
      </dgm:t>
    </dgm:pt>
    <dgm:pt modelId="{88930BF3-8358-4B52-8FC5-25AF04D5703B}" type="sibTrans" cxnId="{934C972A-5045-4D14-BC13-36A9D2FC2566}">
      <dgm:prSet/>
      <dgm:spPr/>
      <dgm:t>
        <a:bodyPr/>
        <a:lstStyle/>
        <a:p>
          <a:endParaRPr lang="en-IN"/>
        </a:p>
      </dgm:t>
    </dgm:pt>
    <dgm:pt modelId="{F48DF20A-29CD-4641-82FD-1B68EC50A8A5}" type="pres">
      <dgm:prSet presAssocID="{FCC5B7D2-5A2D-4F6E-8860-806AABD385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2381B6-232D-475B-9855-2640A8505248}" type="pres">
      <dgm:prSet presAssocID="{AECF6CC3-BD7C-413C-8AEA-6561ECB83A1E}" presName="hierRoot1" presStyleCnt="0"/>
      <dgm:spPr/>
    </dgm:pt>
    <dgm:pt modelId="{D64FC83B-1B09-4A0F-90BC-65C79608FB74}" type="pres">
      <dgm:prSet presAssocID="{AECF6CC3-BD7C-413C-8AEA-6561ECB83A1E}" presName="composite" presStyleCnt="0"/>
      <dgm:spPr/>
    </dgm:pt>
    <dgm:pt modelId="{5D4E8AF5-2369-44B8-B44E-81C66B59163A}" type="pres">
      <dgm:prSet presAssocID="{AECF6CC3-BD7C-413C-8AEA-6561ECB83A1E}" presName="background" presStyleLbl="node0" presStyleIdx="0" presStyleCnt="1"/>
      <dgm:spPr/>
    </dgm:pt>
    <dgm:pt modelId="{F17FDEC0-5DBE-4D9B-84C7-A120A6DAE8E6}" type="pres">
      <dgm:prSet presAssocID="{AECF6CC3-BD7C-413C-8AEA-6561ECB83A1E}" presName="text" presStyleLbl="fgAcc0" presStyleIdx="0" presStyleCnt="1" custScaleX="501147" custScaleY="86431" custLinFactNeighborX="36049" custLinFactNeighborY="-9990">
        <dgm:presLayoutVars>
          <dgm:chPref val="3"/>
        </dgm:presLayoutVars>
      </dgm:prSet>
      <dgm:spPr/>
    </dgm:pt>
    <dgm:pt modelId="{C458D1F4-E3DA-4752-9FB5-465A06E37F1C}" type="pres">
      <dgm:prSet presAssocID="{AECF6CC3-BD7C-413C-8AEA-6561ECB83A1E}" presName="hierChild2" presStyleCnt="0"/>
      <dgm:spPr/>
    </dgm:pt>
  </dgm:ptLst>
  <dgm:cxnLst>
    <dgm:cxn modelId="{934C972A-5045-4D14-BC13-36A9D2FC2566}" srcId="{FCC5B7D2-5A2D-4F6E-8860-806AABD38567}" destId="{AECF6CC3-BD7C-413C-8AEA-6561ECB83A1E}" srcOrd="0" destOrd="0" parTransId="{D3036F1C-AA20-40CB-BADC-F5F2CBA47AD6}" sibTransId="{88930BF3-8358-4B52-8FC5-25AF04D5703B}"/>
    <dgm:cxn modelId="{9B528675-88B9-4E4B-995D-BF969CAF19BF}" type="presOf" srcId="{FCC5B7D2-5A2D-4F6E-8860-806AABD38567}" destId="{F48DF20A-29CD-4641-82FD-1B68EC50A8A5}" srcOrd="0" destOrd="0" presId="urn:microsoft.com/office/officeart/2005/8/layout/hierarchy1"/>
    <dgm:cxn modelId="{F2B46986-673B-443B-882B-0508E8969BDE}" type="presOf" srcId="{AECF6CC3-BD7C-413C-8AEA-6561ECB83A1E}" destId="{F17FDEC0-5DBE-4D9B-84C7-A120A6DAE8E6}" srcOrd="0" destOrd="0" presId="urn:microsoft.com/office/officeart/2005/8/layout/hierarchy1"/>
    <dgm:cxn modelId="{731945B2-CB7A-4E62-93DB-56B74A8CED67}" type="presParOf" srcId="{F48DF20A-29CD-4641-82FD-1B68EC50A8A5}" destId="{462381B6-232D-475B-9855-2640A8505248}" srcOrd="0" destOrd="0" presId="urn:microsoft.com/office/officeart/2005/8/layout/hierarchy1"/>
    <dgm:cxn modelId="{DCE2D6E4-2222-4966-ADE9-9DE9C25BDCB5}" type="presParOf" srcId="{462381B6-232D-475B-9855-2640A8505248}" destId="{D64FC83B-1B09-4A0F-90BC-65C79608FB74}" srcOrd="0" destOrd="0" presId="urn:microsoft.com/office/officeart/2005/8/layout/hierarchy1"/>
    <dgm:cxn modelId="{F28D81BD-0D4F-48B5-ACA3-17E5ADEF0173}" type="presParOf" srcId="{D64FC83B-1B09-4A0F-90BC-65C79608FB74}" destId="{5D4E8AF5-2369-44B8-B44E-81C66B59163A}" srcOrd="0" destOrd="0" presId="urn:microsoft.com/office/officeart/2005/8/layout/hierarchy1"/>
    <dgm:cxn modelId="{E7DBBCCD-F2DB-4314-B0E3-1C87FF4D4BF2}" type="presParOf" srcId="{D64FC83B-1B09-4A0F-90BC-65C79608FB74}" destId="{F17FDEC0-5DBE-4D9B-84C7-A120A6DAE8E6}" srcOrd="1" destOrd="0" presId="urn:microsoft.com/office/officeart/2005/8/layout/hierarchy1"/>
    <dgm:cxn modelId="{C4A4E1B1-86AE-453F-8BA3-16E341BC3737}" type="presParOf" srcId="{462381B6-232D-475B-9855-2640A8505248}" destId="{C458D1F4-E3DA-4752-9FB5-465A06E37F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B6BE0-F514-4834-9D76-60638B73F0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3045B-2494-43E2-967B-CD2621255FAB}">
      <dgm:prSet phldrT="[Text]"/>
      <dgm:spPr/>
      <dgm:t>
        <a:bodyPr/>
        <a:lstStyle/>
        <a:p>
          <a:r>
            <a:rPr lang="en-IN" dirty="0"/>
            <a:t>#include&lt;stdio.h&gt;</a:t>
          </a:r>
        </a:p>
      </dgm:t>
    </dgm:pt>
    <dgm:pt modelId="{FDE42203-39A5-42E6-B381-7FE02DDB107D}" type="parTrans" cxnId="{9A69ECA8-791E-4424-A4FD-CB75BC3DEFF8}">
      <dgm:prSet/>
      <dgm:spPr/>
      <dgm:t>
        <a:bodyPr/>
        <a:lstStyle/>
        <a:p>
          <a:endParaRPr lang="en-IN"/>
        </a:p>
      </dgm:t>
    </dgm:pt>
    <dgm:pt modelId="{1A93C4B2-BD6E-486F-9A4C-2D2199555E4C}" type="sibTrans" cxnId="{9A69ECA8-791E-4424-A4FD-CB75BC3DEFF8}">
      <dgm:prSet/>
      <dgm:spPr/>
      <dgm:t>
        <a:bodyPr/>
        <a:lstStyle/>
        <a:p>
          <a:endParaRPr lang="en-IN"/>
        </a:p>
      </dgm:t>
    </dgm:pt>
    <dgm:pt modelId="{2D70DAC8-3697-45CE-A007-A7DBB13FB0E1}">
      <dgm:prSet phldrT="[Text]"/>
      <dgm:spPr/>
      <dgm:t>
        <a:bodyPr/>
        <a:lstStyle/>
        <a:p>
          <a:r>
            <a:rPr lang="en-IN" dirty="0"/>
            <a:t>#include&lt;stdlib.h&gt;</a:t>
          </a:r>
        </a:p>
      </dgm:t>
    </dgm:pt>
    <dgm:pt modelId="{128D0A26-A437-453A-87F0-2C2431C42463}" type="parTrans" cxnId="{4A0E97E4-C325-46D5-A848-C746E04A92E6}">
      <dgm:prSet/>
      <dgm:spPr/>
      <dgm:t>
        <a:bodyPr/>
        <a:lstStyle/>
        <a:p>
          <a:endParaRPr lang="en-IN"/>
        </a:p>
      </dgm:t>
    </dgm:pt>
    <dgm:pt modelId="{B5951162-1FD4-4BB7-8E15-E13ABA293D3F}" type="sibTrans" cxnId="{4A0E97E4-C325-46D5-A848-C746E04A92E6}">
      <dgm:prSet/>
      <dgm:spPr/>
      <dgm:t>
        <a:bodyPr/>
        <a:lstStyle/>
        <a:p>
          <a:endParaRPr lang="en-IN"/>
        </a:p>
      </dgm:t>
    </dgm:pt>
    <dgm:pt modelId="{54F8E46A-6A4D-4E6F-8902-D75E9CE9B007}">
      <dgm:prSet phldrT="[Text]"/>
      <dgm:spPr/>
      <dgm:t>
        <a:bodyPr/>
        <a:lstStyle/>
        <a:p>
          <a:r>
            <a:rPr lang="en-IN" dirty="0"/>
            <a:t>#include &lt;</a:t>
          </a:r>
          <a:r>
            <a:rPr lang="en-IN" dirty="0" err="1"/>
            <a:t>time.h</a:t>
          </a:r>
          <a:r>
            <a:rPr lang="en-IN" dirty="0"/>
            <a:t>&gt;</a:t>
          </a:r>
        </a:p>
      </dgm:t>
    </dgm:pt>
    <dgm:pt modelId="{C48358FE-86AB-4E74-B9D8-545EECC903F1}" type="parTrans" cxnId="{E5332A94-880E-47E1-9327-9304D8F0DCD4}">
      <dgm:prSet/>
      <dgm:spPr/>
      <dgm:t>
        <a:bodyPr/>
        <a:lstStyle/>
        <a:p>
          <a:endParaRPr lang="en-IN"/>
        </a:p>
      </dgm:t>
    </dgm:pt>
    <dgm:pt modelId="{845CF4AD-8D9A-445B-916E-BE7D8659A780}" type="sibTrans" cxnId="{E5332A94-880E-47E1-9327-9304D8F0DCD4}">
      <dgm:prSet/>
      <dgm:spPr/>
      <dgm:t>
        <a:bodyPr/>
        <a:lstStyle/>
        <a:p>
          <a:endParaRPr lang="en-IN"/>
        </a:p>
      </dgm:t>
    </dgm:pt>
    <dgm:pt modelId="{FD6E37B4-C6B2-424A-8426-FBBC68945159}">
      <dgm:prSet phldrT="[Text]"/>
      <dgm:spPr/>
      <dgm:t>
        <a:bodyPr/>
        <a:lstStyle/>
        <a:p>
          <a:r>
            <a:rPr lang="en-IN" dirty="0"/>
            <a:t>#include&lt;conio.h&gt;</a:t>
          </a:r>
        </a:p>
      </dgm:t>
    </dgm:pt>
    <dgm:pt modelId="{58330F96-33F9-434E-9BA2-86D3DC286074}" type="parTrans" cxnId="{ABD9B24B-50EA-45E5-A4BD-8C77E40D8919}">
      <dgm:prSet/>
      <dgm:spPr/>
      <dgm:t>
        <a:bodyPr/>
        <a:lstStyle/>
        <a:p>
          <a:endParaRPr lang="en-IN"/>
        </a:p>
      </dgm:t>
    </dgm:pt>
    <dgm:pt modelId="{0CE3817F-6538-43C3-AD11-52F401CE7C39}" type="sibTrans" cxnId="{ABD9B24B-50EA-45E5-A4BD-8C77E40D8919}">
      <dgm:prSet/>
      <dgm:spPr/>
      <dgm:t>
        <a:bodyPr/>
        <a:lstStyle/>
        <a:p>
          <a:endParaRPr lang="en-IN"/>
        </a:p>
      </dgm:t>
    </dgm:pt>
    <dgm:pt modelId="{9CDF7E27-A725-4AC8-B688-9353FA6F66FB}" type="pres">
      <dgm:prSet presAssocID="{DDDB6BE0-F514-4834-9D76-60638B73F02D}" presName="linear" presStyleCnt="0">
        <dgm:presLayoutVars>
          <dgm:dir/>
          <dgm:animLvl val="lvl"/>
          <dgm:resizeHandles val="exact"/>
        </dgm:presLayoutVars>
      </dgm:prSet>
      <dgm:spPr/>
    </dgm:pt>
    <dgm:pt modelId="{A2C13E4B-B161-4196-BDBD-23E7F825930E}" type="pres">
      <dgm:prSet presAssocID="{99F3045B-2494-43E2-967B-CD2621255FAB}" presName="parentLin" presStyleCnt="0"/>
      <dgm:spPr/>
    </dgm:pt>
    <dgm:pt modelId="{26622B74-966D-420D-82D9-D6A5BF3F8601}" type="pres">
      <dgm:prSet presAssocID="{99F3045B-2494-43E2-967B-CD2621255FAB}" presName="parentLeftMargin" presStyleLbl="node1" presStyleIdx="0" presStyleCnt="4"/>
      <dgm:spPr/>
    </dgm:pt>
    <dgm:pt modelId="{01A65B48-D76D-4554-AA89-C1D30172DB25}" type="pres">
      <dgm:prSet presAssocID="{99F3045B-2494-43E2-967B-CD2621255F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EE8A5D-146D-4118-9D15-0ECEA91B35BA}" type="pres">
      <dgm:prSet presAssocID="{99F3045B-2494-43E2-967B-CD2621255FAB}" presName="negativeSpace" presStyleCnt="0"/>
      <dgm:spPr/>
    </dgm:pt>
    <dgm:pt modelId="{967CBCDA-65B5-4B15-BA80-47023E709559}" type="pres">
      <dgm:prSet presAssocID="{99F3045B-2494-43E2-967B-CD2621255FAB}" presName="childText" presStyleLbl="conFgAcc1" presStyleIdx="0" presStyleCnt="4" custLinFactNeighborX="-2724" custLinFactNeighborY="-28681">
        <dgm:presLayoutVars>
          <dgm:bulletEnabled val="1"/>
        </dgm:presLayoutVars>
      </dgm:prSet>
      <dgm:spPr/>
    </dgm:pt>
    <dgm:pt modelId="{5302CF07-A2F2-4910-B08A-4DE8494F8588}" type="pres">
      <dgm:prSet presAssocID="{1A93C4B2-BD6E-486F-9A4C-2D2199555E4C}" presName="spaceBetweenRectangles" presStyleCnt="0"/>
      <dgm:spPr/>
    </dgm:pt>
    <dgm:pt modelId="{C12EA73B-1B27-42B3-85B8-3E29C311808F}" type="pres">
      <dgm:prSet presAssocID="{2D70DAC8-3697-45CE-A007-A7DBB13FB0E1}" presName="parentLin" presStyleCnt="0"/>
      <dgm:spPr/>
    </dgm:pt>
    <dgm:pt modelId="{79E562B9-B056-4F5A-B25F-126455E17DD9}" type="pres">
      <dgm:prSet presAssocID="{2D70DAC8-3697-45CE-A007-A7DBB13FB0E1}" presName="parentLeftMargin" presStyleLbl="node1" presStyleIdx="0" presStyleCnt="4"/>
      <dgm:spPr/>
    </dgm:pt>
    <dgm:pt modelId="{44614AA4-D4FB-4027-AD50-342D8DD7A24C}" type="pres">
      <dgm:prSet presAssocID="{2D70DAC8-3697-45CE-A007-A7DBB13FB0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CE74B6-1CCC-47CF-A893-7528F01B085B}" type="pres">
      <dgm:prSet presAssocID="{2D70DAC8-3697-45CE-A007-A7DBB13FB0E1}" presName="negativeSpace" presStyleCnt="0"/>
      <dgm:spPr/>
    </dgm:pt>
    <dgm:pt modelId="{02010DC7-D405-4854-B3DC-053326396901}" type="pres">
      <dgm:prSet presAssocID="{2D70DAC8-3697-45CE-A007-A7DBB13FB0E1}" presName="childText" presStyleLbl="conFgAcc1" presStyleIdx="1" presStyleCnt="4">
        <dgm:presLayoutVars>
          <dgm:bulletEnabled val="1"/>
        </dgm:presLayoutVars>
      </dgm:prSet>
      <dgm:spPr/>
    </dgm:pt>
    <dgm:pt modelId="{0094908F-1331-450E-AE5C-15A649D90E20}" type="pres">
      <dgm:prSet presAssocID="{B5951162-1FD4-4BB7-8E15-E13ABA293D3F}" presName="spaceBetweenRectangles" presStyleCnt="0"/>
      <dgm:spPr/>
    </dgm:pt>
    <dgm:pt modelId="{4FE1A29B-8EC3-4159-8FA2-B2D1DD7FB253}" type="pres">
      <dgm:prSet presAssocID="{54F8E46A-6A4D-4E6F-8902-D75E9CE9B007}" presName="parentLin" presStyleCnt="0"/>
      <dgm:spPr/>
    </dgm:pt>
    <dgm:pt modelId="{64C98753-3996-4B8E-A7B9-5260C5EC0019}" type="pres">
      <dgm:prSet presAssocID="{54F8E46A-6A4D-4E6F-8902-D75E9CE9B007}" presName="parentLeftMargin" presStyleLbl="node1" presStyleIdx="1" presStyleCnt="4"/>
      <dgm:spPr/>
    </dgm:pt>
    <dgm:pt modelId="{8EEEFA55-20BA-4A3B-992C-4B73743E4D52}" type="pres">
      <dgm:prSet presAssocID="{54F8E46A-6A4D-4E6F-8902-D75E9CE9B0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63B7E3-5216-4B56-81CE-82A7835D25FB}" type="pres">
      <dgm:prSet presAssocID="{54F8E46A-6A4D-4E6F-8902-D75E9CE9B007}" presName="negativeSpace" presStyleCnt="0"/>
      <dgm:spPr/>
    </dgm:pt>
    <dgm:pt modelId="{9ADF7BEF-3D3C-4A74-91F5-35E202B85CFF}" type="pres">
      <dgm:prSet presAssocID="{54F8E46A-6A4D-4E6F-8902-D75E9CE9B007}" presName="childText" presStyleLbl="conFgAcc1" presStyleIdx="2" presStyleCnt="4">
        <dgm:presLayoutVars>
          <dgm:bulletEnabled val="1"/>
        </dgm:presLayoutVars>
      </dgm:prSet>
      <dgm:spPr/>
    </dgm:pt>
    <dgm:pt modelId="{C3C11616-E2AC-43AF-B628-8AAAA256DE83}" type="pres">
      <dgm:prSet presAssocID="{845CF4AD-8D9A-445B-916E-BE7D8659A780}" presName="spaceBetweenRectangles" presStyleCnt="0"/>
      <dgm:spPr/>
    </dgm:pt>
    <dgm:pt modelId="{B5D306B2-985B-45FA-A3C1-1AE670BCA2B7}" type="pres">
      <dgm:prSet presAssocID="{FD6E37B4-C6B2-424A-8426-FBBC68945159}" presName="parentLin" presStyleCnt="0"/>
      <dgm:spPr/>
    </dgm:pt>
    <dgm:pt modelId="{6BD6A0D4-3F26-47D0-8125-43E75570B2C0}" type="pres">
      <dgm:prSet presAssocID="{FD6E37B4-C6B2-424A-8426-FBBC68945159}" presName="parentLeftMargin" presStyleLbl="node1" presStyleIdx="2" presStyleCnt="4"/>
      <dgm:spPr/>
    </dgm:pt>
    <dgm:pt modelId="{B300ECF7-90A7-483B-B907-23FE387ADADC}" type="pres">
      <dgm:prSet presAssocID="{FD6E37B4-C6B2-424A-8426-FBBC6894515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131DC9C-2D72-474B-9CDD-3486F74FEB4F}" type="pres">
      <dgm:prSet presAssocID="{FD6E37B4-C6B2-424A-8426-FBBC68945159}" presName="negativeSpace" presStyleCnt="0"/>
      <dgm:spPr/>
    </dgm:pt>
    <dgm:pt modelId="{E55CB163-BD40-4354-B5A1-C7F62A932A0D}" type="pres">
      <dgm:prSet presAssocID="{FD6E37B4-C6B2-424A-8426-FBBC6894515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4D895D-9C67-4902-BBAF-242AB853CEF0}" type="presOf" srcId="{FD6E37B4-C6B2-424A-8426-FBBC68945159}" destId="{B300ECF7-90A7-483B-B907-23FE387ADADC}" srcOrd="1" destOrd="0" presId="urn:microsoft.com/office/officeart/2005/8/layout/list1"/>
    <dgm:cxn modelId="{8E313249-9995-4D35-9587-28639AB4EDB5}" type="presOf" srcId="{FD6E37B4-C6B2-424A-8426-FBBC68945159}" destId="{6BD6A0D4-3F26-47D0-8125-43E75570B2C0}" srcOrd="0" destOrd="0" presId="urn:microsoft.com/office/officeart/2005/8/layout/list1"/>
    <dgm:cxn modelId="{ABD9B24B-50EA-45E5-A4BD-8C77E40D8919}" srcId="{DDDB6BE0-F514-4834-9D76-60638B73F02D}" destId="{FD6E37B4-C6B2-424A-8426-FBBC68945159}" srcOrd="3" destOrd="0" parTransId="{58330F96-33F9-434E-9BA2-86D3DC286074}" sibTransId="{0CE3817F-6538-43C3-AD11-52F401CE7C39}"/>
    <dgm:cxn modelId="{71FE094D-D680-4FD8-AE03-932DC4CDF6B3}" type="presOf" srcId="{99F3045B-2494-43E2-967B-CD2621255FAB}" destId="{01A65B48-D76D-4554-AA89-C1D30172DB25}" srcOrd="1" destOrd="0" presId="urn:microsoft.com/office/officeart/2005/8/layout/list1"/>
    <dgm:cxn modelId="{17A2E48B-EC46-4D62-A79B-88EF37576D4C}" type="presOf" srcId="{99F3045B-2494-43E2-967B-CD2621255FAB}" destId="{26622B74-966D-420D-82D9-D6A5BF3F8601}" srcOrd="0" destOrd="0" presId="urn:microsoft.com/office/officeart/2005/8/layout/list1"/>
    <dgm:cxn modelId="{E5332A94-880E-47E1-9327-9304D8F0DCD4}" srcId="{DDDB6BE0-F514-4834-9D76-60638B73F02D}" destId="{54F8E46A-6A4D-4E6F-8902-D75E9CE9B007}" srcOrd="2" destOrd="0" parTransId="{C48358FE-86AB-4E74-B9D8-545EECC903F1}" sibTransId="{845CF4AD-8D9A-445B-916E-BE7D8659A780}"/>
    <dgm:cxn modelId="{F7E91FA8-9DDF-4047-8BCF-EE33587A26B2}" type="presOf" srcId="{DDDB6BE0-F514-4834-9D76-60638B73F02D}" destId="{9CDF7E27-A725-4AC8-B688-9353FA6F66FB}" srcOrd="0" destOrd="0" presId="urn:microsoft.com/office/officeart/2005/8/layout/list1"/>
    <dgm:cxn modelId="{9A69ECA8-791E-4424-A4FD-CB75BC3DEFF8}" srcId="{DDDB6BE0-F514-4834-9D76-60638B73F02D}" destId="{99F3045B-2494-43E2-967B-CD2621255FAB}" srcOrd="0" destOrd="0" parTransId="{FDE42203-39A5-42E6-B381-7FE02DDB107D}" sibTransId="{1A93C4B2-BD6E-486F-9A4C-2D2199555E4C}"/>
    <dgm:cxn modelId="{54FCD1AF-A824-4E54-BECE-B0D6174791CA}" type="presOf" srcId="{2D70DAC8-3697-45CE-A007-A7DBB13FB0E1}" destId="{44614AA4-D4FB-4027-AD50-342D8DD7A24C}" srcOrd="1" destOrd="0" presId="urn:microsoft.com/office/officeart/2005/8/layout/list1"/>
    <dgm:cxn modelId="{F2D737B3-685C-40B4-AB5C-000906AE235C}" type="presOf" srcId="{54F8E46A-6A4D-4E6F-8902-D75E9CE9B007}" destId="{64C98753-3996-4B8E-A7B9-5260C5EC0019}" srcOrd="0" destOrd="0" presId="urn:microsoft.com/office/officeart/2005/8/layout/list1"/>
    <dgm:cxn modelId="{3DAD6BBA-C4AE-42E5-9781-FADCCC11B03D}" type="presOf" srcId="{2D70DAC8-3697-45CE-A007-A7DBB13FB0E1}" destId="{79E562B9-B056-4F5A-B25F-126455E17DD9}" srcOrd="0" destOrd="0" presId="urn:microsoft.com/office/officeart/2005/8/layout/list1"/>
    <dgm:cxn modelId="{4A0E97E4-C325-46D5-A848-C746E04A92E6}" srcId="{DDDB6BE0-F514-4834-9D76-60638B73F02D}" destId="{2D70DAC8-3697-45CE-A007-A7DBB13FB0E1}" srcOrd="1" destOrd="0" parTransId="{128D0A26-A437-453A-87F0-2C2431C42463}" sibTransId="{B5951162-1FD4-4BB7-8E15-E13ABA293D3F}"/>
    <dgm:cxn modelId="{1A2B46EB-1AF1-47DD-B0EA-6C60C1BAFADB}" type="presOf" srcId="{54F8E46A-6A4D-4E6F-8902-D75E9CE9B007}" destId="{8EEEFA55-20BA-4A3B-992C-4B73743E4D52}" srcOrd="1" destOrd="0" presId="urn:microsoft.com/office/officeart/2005/8/layout/list1"/>
    <dgm:cxn modelId="{01FD4D60-5B0D-4D36-8BCF-F89F691C5D2F}" type="presParOf" srcId="{9CDF7E27-A725-4AC8-B688-9353FA6F66FB}" destId="{A2C13E4B-B161-4196-BDBD-23E7F825930E}" srcOrd="0" destOrd="0" presId="urn:microsoft.com/office/officeart/2005/8/layout/list1"/>
    <dgm:cxn modelId="{46033A34-870B-44EE-B781-7439DDCAC033}" type="presParOf" srcId="{A2C13E4B-B161-4196-BDBD-23E7F825930E}" destId="{26622B74-966D-420D-82D9-D6A5BF3F8601}" srcOrd="0" destOrd="0" presId="urn:microsoft.com/office/officeart/2005/8/layout/list1"/>
    <dgm:cxn modelId="{419B4887-7FBC-4183-A839-C0A51590F799}" type="presParOf" srcId="{A2C13E4B-B161-4196-BDBD-23E7F825930E}" destId="{01A65B48-D76D-4554-AA89-C1D30172DB25}" srcOrd="1" destOrd="0" presId="urn:microsoft.com/office/officeart/2005/8/layout/list1"/>
    <dgm:cxn modelId="{EF64E370-1867-4869-A1BD-1889A8C7EFDD}" type="presParOf" srcId="{9CDF7E27-A725-4AC8-B688-9353FA6F66FB}" destId="{1AEE8A5D-146D-4118-9D15-0ECEA91B35BA}" srcOrd="1" destOrd="0" presId="urn:microsoft.com/office/officeart/2005/8/layout/list1"/>
    <dgm:cxn modelId="{01B0458C-E173-425F-90AB-12D74D08EEC0}" type="presParOf" srcId="{9CDF7E27-A725-4AC8-B688-9353FA6F66FB}" destId="{967CBCDA-65B5-4B15-BA80-47023E709559}" srcOrd="2" destOrd="0" presId="urn:microsoft.com/office/officeart/2005/8/layout/list1"/>
    <dgm:cxn modelId="{B2F4AE2E-332B-4A9A-98EF-DFE94156DFCE}" type="presParOf" srcId="{9CDF7E27-A725-4AC8-B688-9353FA6F66FB}" destId="{5302CF07-A2F2-4910-B08A-4DE8494F8588}" srcOrd="3" destOrd="0" presId="urn:microsoft.com/office/officeart/2005/8/layout/list1"/>
    <dgm:cxn modelId="{94ED659B-228A-4474-A2B9-F60C6A4E6B3E}" type="presParOf" srcId="{9CDF7E27-A725-4AC8-B688-9353FA6F66FB}" destId="{C12EA73B-1B27-42B3-85B8-3E29C311808F}" srcOrd="4" destOrd="0" presId="urn:microsoft.com/office/officeart/2005/8/layout/list1"/>
    <dgm:cxn modelId="{A140D16A-4FD6-447A-988E-641245B46037}" type="presParOf" srcId="{C12EA73B-1B27-42B3-85B8-3E29C311808F}" destId="{79E562B9-B056-4F5A-B25F-126455E17DD9}" srcOrd="0" destOrd="0" presId="urn:microsoft.com/office/officeart/2005/8/layout/list1"/>
    <dgm:cxn modelId="{DD018D20-38D5-49D0-BA94-DE3239047030}" type="presParOf" srcId="{C12EA73B-1B27-42B3-85B8-3E29C311808F}" destId="{44614AA4-D4FB-4027-AD50-342D8DD7A24C}" srcOrd="1" destOrd="0" presId="urn:microsoft.com/office/officeart/2005/8/layout/list1"/>
    <dgm:cxn modelId="{FE39196D-B4E8-4AF9-A8E1-2D617E965B75}" type="presParOf" srcId="{9CDF7E27-A725-4AC8-B688-9353FA6F66FB}" destId="{CACE74B6-1CCC-47CF-A893-7528F01B085B}" srcOrd="5" destOrd="0" presId="urn:microsoft.com/office/officeart/2005/8/layout/list1"/>
    <dgm:cxn modelId="{BBD0F6C4-B1E9-4331-9611-0C677E0A2E39}" type="presParOf" srcId="{9CDF7E27-A725-4AC8-B688-9353FA6F66FB}" destId="{02010DC7-D405-4854-B3DC-053326396901}" srcOrd="6" destOrd="0" presId="urn:microsoft.com/office/officeart/2005/8/layout/list1"/>
    <dgm:cxn modelId="{280BC374-BACC-4AAD-AE37-FE6AD3FB700E}" type="presParOf" srcId="{9CDF7E27-A725-4AC8-B688-9353FA6F66FB}" destId="{0094908F-1331-450E-AE5C-15A649D90E20}" srcOrd="7" destOrd="0" presId="urn:microsoft.com/office/officeart/2005/8/layout/list1"/>
    <dgm:cxn modelId="{52E7E003-AF99-4BBA-AA23-45DA0BBFA581}" type="presParOf" srcId="{9CDF7E27-A725-4AC8-B688-9353FA6F66FB}" destId="{4FE1A29B-8EC3-4159-8FA2-B2D1DD7FB253}" srcOrd="8" destOrd="0" presId="urn:microsoft.com/office/officeart/2005/8/layout/list1"/>
    <dgm:cxn modelId="{8CA5ABB2-3BA0-49C3-9E76-6BAC913D4CCD}" type="presParOf" srcId="{4FE1A29B-8EC3-4159-8FA2-B2D1DD7FB253}" destId="{64C98753-3996-4B8E-A7B9-5260C5EC0019}" srcOrd="0" destOrd="0" presId="urn:microsoft.com/office/officeart/2005/8/layout/list1"/>
    <dgm:cxn modelId="{FCF4621B-C5D0-4704-AD37-F7407BBA9B0B}" type="presParOf" srcId="{4FE1A29B-8EC3-4159-8FA2-B2D1DD7FB253}" destId="{8EEEFA55-20BA-4A3B-992C-4B73743E4D52}" srcOrd="1" destOrd="0" presId="urn:microsoft.com/office/officeart/2005/8/layout/list1"/>
    <dgm:cxn modelId="{1A6191E6-71C4-4C7F-95E9-40BF0A4AB3FF}" type="presParOf" srcId="{9CDF7E27-A725-4AC8-B688-9353FA6F66FB}" destId="{5D63B7E3-5216-4B56-81CE-82A7835D25FB}" srcOrd="9" destOrd="0" presId="urn:microsoft.com/office/officeart/2005/8/layout/list1"/>
    <dgm:cxn modelId="{CB0ACB96-8C97-4D6D-AE1E-E90F6C172B7C}" type="presParOf" srcId="{9CDF7E27-A725-4AC8-B688-9353FA6F66FB}" destId="{9ADF7BEF-3D3C-4A74-91F5-35E202B85CFF}" srcOrd="10" destOrd="0" presId="urn:microsoft.com/office/officeart/2005/8/layout/list1"/>
    <dgm:cxn modelId="{9EAC2548-6906-4A3F-8DEB-0B4EF735A708}" type="presParOf" srcId="{9CDF7E27-A725-4AC8-B688-9353FA6F66FB}" destId="{C3C11616-E2AC-43AF-B628-8AAAA256DE83}" srcOrd="11" destOrd="0" presId="urn:microsoft.com/office/officeart/2005/8/layout/list1"/>
    <dgm:cxn modelId="{44C1B70B-B8BC-453C-80E0-1CD2562ED11D}" type="presParOf" srcId="{9CDF7E27-A725-4AC8-B688-9353FA6F66FB}" destId="{B5D306B2-985B-45FA-A3C1-1AE670BCA2B7}" srcOrd="12" destOrd="0" presId="urn:microsoft.com/office/officeart/2005/8/layout/list1"/>
    <dgm:cxn modelId="{6F3B78D9-7109-471B-AE9C-13708DCAAC04}" type="presParOf" srcId="{B5D306B2-985B-45FA-A3C1-1AE670BCA2B7}" destId="{6BD6A0D4-3F26-47D0-8125-43E75570B2C0}" srcOrd="0" destOrd="0" presId="urn:microsoft.com/office/officeart/2005/8/layout/list1"/>
    <dgm:cxn modelId="{0884FDD2-0C77-41E6-A672-06A772E81251}" type="presParOf" srcId="{B5D306B2-985B-45FA-A3C1-1AE670BCA2B7}" destId="{B300ECF7-90A7-483B-B907-23FE387ADADC}" srcOrd="1" destOrd="0" presId="urn:microsoft.com/office/officeart/2005/8/layout/list1"/>
    <dgm:cxn modelId="{8FFEC28D-80BA-4A16-8797-D999E40F4355}" type="presParOf" srcId="{9CDF7E27-A725-4AC8-B688-9353FA6F66FB}" destId="{A131DC9C-2D72-474B-9CDD-3486F74FEB4F}" srcOrd="13" destOrd="0" presId="urn:microsoft.com/office/officeart/2005/8/layout/list1"/>
    <dgm:cxn modelId="{EECE201F-74CB-42C9-A86B-BB995860CDCA}" type="presParOf" srcId="{9CDF7E27-A725-4AC8-B688-9353FA6F66FB}" destId="{E55CB163-BD40-4354-B5A1-C7F62A932A0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C0CF72-0230-4531-9328-E8203F1E5B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711068-09EA-4FFB-B733-40898FF536E1}">
      <dgm:prSet phldrT="[Text]"/>
      <dgm:spPr/>
      <dgm:t>
        <a:bodyPr/>
        <a:lstStyle/>
        <a:p>
          <a:r>
            <a:rPr lang="en-IN" dirty="0"/>
            <a:t>Void phone</a:t>
          </a:r>
        </a:p>
      </dgm:t>
    </dgm:pt>
    <dgm:pt modelId="{6551DD29-AF27-4963-9889-6445CF479494}" type="parTrans" cxnId="{95FF71FD-BF55-4FD6-B4C1-2BCE7CCFFA14}">
      <dgm:prSet/>
      <dgm:spPr/>
      <dgm:t>
        <a:bodyPr/>
        <a:lstStyle/>
        <a:p>
          <a:endParaRPr lang="en-IN"/>
        </a:p>
      </dgm:t>
    </dgm:pt>
    <dgm:pt modelId="{23BB83F8-D582-4820-8B2C-2AD78767BD7F}" type="sibTrans" cxnId="{95FF71FD-BF55-4FD6-B4C1-2BCE7CCFFA14}">
      <dgm:prSet/>
      <dgm:spPr/>
      <dgm:t>
        <a:bodyPr/>
        <a:lstStyle/>
        <a:p>
          <a:endParaRPr lang="en-IN"/>
        </a:p>
      </dgm:t>
    </dgm:pt>
    <dgm:pt modelId="{04F1C5F7-96F0-44B2-90E9-089480C8D7E7}">
      <dgm:prSet phldrT="[Text]"/>
      <dgm:spPr/>
      <dgm:t>
        <a:bodyPr/>
        <a:lstStyle/>
        <a:p>
          <a:r>
            <a:rPr lang="en-IN" dirty="0"/>
            <a:t>Void help1</a:t>
          </a:r>
        </a:p>
      </dgm:t>
    </dgm:pt>
    <dgm:pt modelId="{3CED3CDD-C145-4CE1-95A2-46C5FD2430A5}" type="parTrans" cxnId="{FAC9A1A0-CDA4-44FB-8B5A-FDF1D4B4BE55}">
      <dgm:prSet/>
      <dgm:spPr/>
      <dgm:t>
        <a:bodyPr/>
        <a:lstStyle/>
        <a:p>
          <a:endParaRPr lang="en-IN"/>
        </a:p>
      </dgm:t>
    </dgm:pt>
    <dgm:pt modelId="{8FBFAAE1-F126-4767-8072-A3DCB2F67691}" type="sibTrans" cxnId="{FAC9A1A0-CDA4-44FB-8B5A-FDF1D4B4BE55}">
      <dgm:prSet/>
      <dgm:spPr/>
      <dgm:t>
        <a:bodyPr/>
        <a:lstStyle/>
        <a:p>
          <a:endParaRPr lang="en-IN"/>
        </a:p>
      </dgm:t>
    </dgm:pt>
    <dgm:pt modelId="{C3230340-2CC3-4F64-B31B-F65A856696C8}">
      <dgm:prSet phldrT="[Text]"/>
      <dgm:spPr/>
      <dgm:t>
        <a:bodyPr/>
        <a:lstStyle/>
        <a:p>
          <a:r>
            <a:rPr lang="en-IN" dirty="0"/>
            <a:t>Int penalty </a:t>
          </a:r>
        </a:p>
      </dgm:t>
    </dgm:pt>
    <dgm:pt modelId="{FAE51C82-A064-4533-83B7-D2FDC3652D4A}" type="parTrans" cxnId="{0B4370C1-5BAE-47AF-8735-56A05F876AE7}">
      <dgm:prSet/>
      <dgm:spPr/>
      <dgm:t>
        <a:bodyPr/>
        <a:lstStyle/>
        <a:p>
          <a:endParaRPr lang="en-IN"/>
        </a:p>
      </dgm:t>
    </dgm:pt>
    <dgm:pt modelId="{FA456FCC-1DAF-47C8-9065-D32F52F44E0D}" type="sibTrans" cxnId="{0B4370C1-5BAE-47AF-8735-56A05F876AE7}">
      <dgm:prSet/>
      <dgm:spPr/>
      <dgm:t>
        <a:bodyPr/>
        <a:lstStyle/>
        <a:p>
          <a:endParaRPr lang="en-IN"/>
        </a:p>
      </dgm:t>
    </dgm:pt>
    <dgm:pt modelId="{2967D488-BD7C-445D-9EF0-5A91A58BB265}">
      <dgm:prSet phldrT="[Text]"/>
      <dgm:spPr/>
      <dgm:t>
        <a:bodyPr/>
        <a:lstStyle/>
        <a:p>
          <a:r>
            <a:rPr lang="en-IN" dirty="0"/>
            <a:t>Void </a:t>
          </a:r>
          <a:r>
            <a:rPr lang="en-IN" dirty="0" err="1"/>
            <a:t>elec</a:t>
          </a:r>
          <a:endParaRPr lang="en-IN" dirty="0"/>
        </a:p>
      </dgm:t>
    </dgm:pt>
    <dgm:pt modelId="{BC0D0C78-75BE-4444-8050-9A98106A36E0}" type="parTrans" cxnId="{254F51B6-C8D4-4093-8C33-4D5090EDAB64}">
      <dgm:prSet/>
      <dgm:spPr/>
      <dgm:t>
        <a:bodyPr/>
        <a:lstStyle/>
        <a:p>
          <a:endParaRPr lang="en-IN"/>
        </a:p>
      </dgm:t>
    </dgm:pt>
    <dgm:pt modelId="{D60F4301-609E-42B2-A570-EC5E5C043EBA}" type="sibTrans" cxnId="{254F51B6-C8D4-4093-8C33-4D5090EDAB64}">
      <dgm:prSet/>
      <dgm:spPr/>
      <dgm:t>
        <a:bodyPr/>
        <a:lstStyle/>
        <a:p>
          <a:endParaRPr lang="en-IN"/>
        </a:p>
      </dgm:t>
    </dgm:pt>
    <dgm:pt modelId="{A6502F40-7C17-448D-B5B8-7C10DB2BE552}">
      <dgm:prSet phldrT="[Text]"/>
      <dgm:spPr/>
      <dgm:t>
        <a:bodyPr/>
        <a:lstStyle/>
        <a:p>
          <a:r>
            <a:rPr lang="en-IN" dirty="0"/>
            <a:t>Void help </a:t>
          </a:r>
        </a:p>
      </dgm:t>
    </dgm:pt>
    <dgm:pt modelId="{A54DE60F-D0F1-4F0D-B2A9-3F78208D64DF}" type="parTrans" cxnId="{D8A6D8DF-F437-4A3C-BE90-354EA7161B2D}">
      <dgm:prSet/>
      <dgm:spPr/>
      <dgm:t>
        <a:bodyPr/>
        <a:lstStyle/>
        <a:p>
          <a:endParaRPr lang="en-IN"/>
        </a:p>
      </dgm:t>
    </dgm:pt>
    <dgm:pt modelId="{90C65D0F-BA60-4B13-8F30-E1224C9BFF4A}" type="sibTrans" cxnId="{D8A6D8DF-F437-4A3C-BE90-354EA7161B2D}">
      <dgm:prSet/>
      <dgm:spPr/>
      <dgm:t>
        <a:bodyPr/>
        <a:lstStyle/>
        <a:p>
          <a:endParaRPr lang="en-IN"/>
        </a:p>
      </dgm:t>
    </dgm:pt>
    <dgm:pt modelId="{06F9D2E4-D29A-43CA-AB35-9BB0C16D3124}" type="pres">
      <dgm:prSet presAssocID="{3DC0CF72-0230-4531-9328-E8203F1E5B0F}" presName="linear" presStyleCnt="0">
        <dgm:presLayoutVars>
          <dgm:dir/>
          <dgm:animLvl val="lvl"/>
          <dgm:resizeHandles val="exact"/>
        </dgm:presLayoutVars>
      </dgm:prSet>
      <dgm:spPr/>
    </dgm:pt>
    <dgm:pt modelId="{7C803D9F-B2C3-4443-A635-9327083F6AC9}" type="pres">
      <dgm:prSet presAssocID="{C7711068-09EA-4FFB-B733-40898FF536E1}" presName="parentLin" presStyleCnt="0"/>
      <dgm:spPr/>
    </dgm:pt>
    <dgm:pt modelId="{33D09C02-147B-405C-8F65-BE3C2783466C}" type="pres">
      <dgm:prSet presAssocID="{C7711068-09EA-4FFB-B733-40898FF536E1}" presName="parentLeftMargin" presStyleLbl="node1" presStyleIdx="0" presStyleCnt="5"/>
      <dgm:spPr/>
    </dgm:pt>
    <dgm:pt modelId="{925EEF6F-1B34-41C7-8076-85CC49EFB48C}" type="pres">
      <dgm:prSet presAssocID="{C7711068-09EA-4FFB-B733-40898FF536E1}" presName="parentText" presStyleLbl="node1" presStyleIdx="0" presStyleCnt="5" custLinFactY="82182" custLinFactNeighborX="869" custLinFactNeighborY="100000">
        <dgm:presLayoutVars>
          <dgm:chMax val="0"/>
          <dgm:bulletEnabled val="1"/>
        </dgm:presLayoutVars>
      </dgm:prSet>
      <dgm:spPr/>
    </dgm:pt>
    <dgm:pt modelId="{F845AE44-91CF-4EA7-B9B4-A9FFFEA7C1F8}" type="pres">
      <dgm:prSet presAssocID="{C7711068-09EA-4FFB-B733-40898FF536E1}" presName="negativeSpace" presStyleCnt="0"/>
      <dgm:spPr/>
    </dgm:pt>
    <dgm:pt modelId="{092F6B25-88E7-4791-9E93-3278CA43A9FA}" type="pres">
      <dgm:prSet presAssocID="{C7711068-09EA-4FFB-B733-40898FF536E1}" presName="childText" presStyleLbl="conFgAcc1" presStyleIdx="0" presStyleCnt="5">
        <dgm:presLayoutVars>
          <dgm:bulletEnabled val="1"/>
        </dgm:presLayoutVars>
      </dgm:prSet>
      <dgm:spPr/>
    </dgm:pt>
    <dgm:pt modelId="{6DA20308-0E9B-4D02-8ED7-99C77A6643E2}" type="pres">
      <dgm:prSet presAssocID="{23BB83F8-D582-4820-8B2C-2AD78767BD7F}" presName="spaceBetweenRectangles" presStyleCnt="0"/>
      <dgm:spPr/>
    </dgm:pt>
    <dgm:pt modelId="{25614126-55CA-4058-891C-278719404D98}" type="pres">
      <dgm:prSet presAssocID="{2967D488-BD7C-445D-9EF0-5A91A58BB265}" presName="parentLin" presStyleCnt="0"/>
      <dgm:spPr/>
    </dgm:pt>
    <dgm:pt modelId="{9E142EE0-0F87-420B-B5BB-6C50F3A0BF35}" type="pres">
      <dgm:prSet presAssocID="{2967D488-BD7C-445D-9EF0-5A91A58BB265}" presName="parentLeftMargin" presStyleLbl="node1" presStyleIdx="0" presStyleCnt="5" custLinFactNeighborX="20238" custLinFactNeighborY="930"/>
      <dgm:spPr/>
    </dgm:pt>
    <dgm:pt modelId="{0EAACFD6-2621-4273-AF10-A71772090707}" type="pres">
      <dgm:prSet presAssocID="{2967D488-BD7C-445D-9EF0-5A91A58BB265}" presName="parentText" presStyleLbl="node1" presStyleIdx="1" presStyleCnt="5" custLinFactY="-40350" custLinFactNeighborX="-9954" custLinFactNeighborY="-100000">
        <dgm:presLayoutVars>
          <dgm:chMax val="0"/>
          <dgm:bulletEnabled val="1"/>
        </dgm:presLayoutVars>
      </dgm:prSet>
      <dgm:spPr/>
    </dgm:pt>
    <dgm:pt modelId="{CEA26F8E-7514-4FF6-BC35-8388FDE18D90}" type="pres">
      <dgm:prSet presAssocID="{2967D488-BD7C-445D-9EF0-5A91A58BB265}" presName="negativeSpace" presStyleCnt="0"/>
      <dgm:spPr/>
    </dgm:pt>
    <dgm:pt modelId="{01842467-DD3B-499E-82AB-4660DB670D34}" type="pres">
      <dgm:prSet presAssocID="{2967D488-BD7C-445D-9EF0-5A91A58BB265}" presName="childText" presStyleLbl="conFgAcc1" presStyleIdx="1" presStyleCnt="5" custLinFactY="947361" custLinFactNeighborX="-9436" custLinFactNeighborY="1000000">
        <dgm:presLayoutVars>
          <dgm:bulletEnabled val="1"/>
        </dgm:presLayoutVars>
      </dgm:prSet>
      <dgm:spPr/>
    </dgm:pt>
    <dgm:pt modelId="{6C182534-FCBD-4BB2-8697-6A5CE7BE0A55}" type="pres">
      <dgm:prSet presAssocID="{D60F4301-609E-42B2-A570-EC5E5C043EBA}" presName="spaceBetweenRectangles" presStyleCnt="0"/>
      <dgm:spPr/>
    </dgm:pt>
    <dgm:pt modelId="{C501E2F0-C9EB-404A-A917-0AF45C45C4FA}" type="pres">
      <dgm:prSet presAssocID="{04F1C5F7-96F0-44B2-90E9-089480C8D7E7}" presName="parentLin" presStyleCnt="0"/>
      <dgm:spPr/>
    </dgm:pt>
    <dgm:pt modelId="{C63DA195-61E7-4538-A0E1-10B57D9B22CE}" type="pres">
      <dgm:prSet presAssocID="{04F1C5F7-96F0-44B2-90E9-089480C8D7E7}" presName="parentLeftMargin" presStyleLbl="node1" presStyleIdx="1" presStyleCnt="5"/>
      <dgm:spPr/>
    </dgm:pt>
    <dgm:pt modelId="{7D9D8B77-969C-4D6B-B738-F52AABC51453}" type="pres">
      <dgm:prSet presAssocID="{04F1C5F7-96F0-44B2-90E9-089480C8D7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8684A2-3D84-4615-9EC2-4429449ABED1}" type="pres">
      <dgm:prSet presAssocID="{04F1C5F7-96F0-44B2-90E9-089480C8D7E7}" presName="negativeSpace" presStyleCnt="0"/>
      <dgm:spPr/>
    </dgm:pt>
    <dgm:pt modelId="{4E1E7A3D-F324-4FD6-B9A8-8B71009237A9}" type="pres">
      <dgm:prSet presAssocID="{04F1C5F7-96F0-44B2-90E9-089480C8D7E7}" presName="childText" presStyleLbl="conFgAcc1" presStyleIdx="2" presStyleCnt="5">
        <dgm:presLayoutVars>
          <dgm:bulletEnabled val="1"/>
        </dgm:presLayoutVars>
      </dgm:prSet>
      <dgm:spPr/>
    </dgm:pt>
    <dgm:pt modelId="{515ED724-AEBB-4DD2-9B5C-FF7CA91B41AE}" type="pres">
      <dgm:prSet presAssocID="{8FBFAAE1-F126-4767-8072-A3DCB2F67691}" presName="spaceBetweenRectangles" presStyleCnt="0"/>
      <dgm:spPr/>
    </dgm:pt>
    <dgm:pt modelId="{0E74A4CD-2605-45A1-83EF-80086605571E}" type="pres">
      <dgm:prSet presAssocID="{A6502F40-7C17-448D-B5B8-7C10DB2BE552}" presName="parentLin" presStyleCnt="0"/>
      <dgm:spPr/>
    </dgm:pt>
    <dgm:pt modelId="{039707E9-4DE7-447E-ADA8-E958C049D739}" type="pres">
      <dgm:prSet presAssocID="{A6502F40-7C17-448D-B5B8-7C10DB2BE552}" presName="parentLeftMargin" presStyleLbl="node1" presStyleIdx="2" presStyleCnt="5"/>
      <dgm:spPr/>
    </dgm:pt>
    <dgm:pt modelId="{F1A38A55-E99E-424A-9571-DA2B7D2B108B}" type="pres">
      <dgm:prSet presAssocID="{A6502F40-7C17-448D-B5B8-7C10DB2BE552}" presName="parentText" presStyleLbl="node1" presStyleIdx="3" presStyleCnt="5" custLinFactNeighborX="9761" custLinFactNeighborY="7941">
        <dgm:presLayoutVars>
          <dgm:chMax val="0"/>
          <dgm:bulletEnabled val="1"/>
        </dgm:presLayoutVars>
      </dgm:prSet>
      <dgm:spPr/>
    </dgm:pt>
    <dgm:pt modelId="{4A19AE80-72D2-43B8-A4EC-D762FB10E31E}" type="pres">
      <dgm:prSet presAssocID="{A6502F40-7C17-448D-B5B8-7C10DB2BE552}" presName="negativeSpace" presStyleCnt="0"/>
      <dgm:spPr/>
    </dgm:pt>
    <dgm:pt modelId="{B8C7E399-A87F-4467-95B1-18E2693F0219}" type="pres">
      <dgm:prSet presAssocID="{A6502F40-7C17-448D-B5B8-7C10DB2BE552}" presName="childText" presStyleLbl="conFgAcc1" presStyleIdx="3" presStyleCnt="5">
        <dgm:presLayoutVars>
          <dgm:bulletEnabled val="1"/>
        </dgm:presLayoutVars>
      </dgm:prSet>
      <dgm:spPr/>
    </dgm:pt>
    <dgm:pt modelId="{A761A3D6-170F-4F89-9D09-CD9D848D5FB4}" type="pres">
      <dgm:prSet presAssocID="{90C65D0F-BA60-4B13-8F30-E1224C9BFF4A}" presName="spaceBetweenRectangles" presStyleCnt="0"/>
      <dgm:spPr/>
    </dgm:pt>
    <dgm:pt modelId="{5142BDA3-3F8B-4A99-B3E8-9116D74D46BA}" type="pres">
      <dgm:prSet presAssocID="{C3230340-2CC3-4F64-B31B-F65A856696C8}" presName="parentLin" presStyleCnt="0"/>
      <dgm:spPr/>
    </dgm:pt>
    <dgm:pt modelId="{356BBF8D-631E-42A5-8DE2-57360EB6FF93}" type="pres">
      <dgm:prSet presAssocID="{C3230340-2CC3-4F64-B31B-F65A856696C8}" presName="parentLeftMargin" presStyleLbl="node1" presStyleIdx="3" presStyleCnt="5"/>
      <dgm:spPr/>
    </dgm:pt>
    <dgm:pt modelId="{90107D98-D817-4EA1-B5B4-6600CBAB6254}" type="pres">
      <dgm:prSet presAssocID="{C3230340-2CC3-4F64-B31B-F65A856696C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9796AA3-1F8C-4524-9678-E32AB12CCC2E}" type="pres">
      <dgm:prSet presAssocID="{C3230340-2CC3-4F64-B31B-F65A856696C8}" presName="negativeSpace" presStyleCnt="0"/>
      <dgm:spPr/>
    </dgm:pt>
    <dgm:pt modelId="{EE5C3518-BE98-40AF-9D0E-059B3BB62E34}" type="pres">
      <dgm:prSet presAssocID="{C3230340-2CC3-4F64-B31B-F65A856696C8}" presName="childText" presStyleLbl="conFgAcc1" presStyleIdx="4" presStyleCnt="5" custLinFactY="400000" custLinFactNeighborX="4638" custLinFactNeighborY="442731">
        <dgm:presLayoutVars>
          <dgm:bulletEnabled val="1"/>
        </dgm:presLayoutVars>
      </dgm:prSet>
      <dgm:spPr/>
    </dgm:pt>
  </dgm:ptLst>
  <dgm:cxnLst>
    <dgm:cxn modelId="{5AD55C1D-0B0C-477C-8FF3-9C9856EF8B06}" type="presOf" srcId="{C3230340-2CC3-4F64-B31B-F65A856696C8}" destId="{90107D98-D817-4EA1-B5B4-6600CBAB6254}" srcOrd="1" destOrd="0" presId="urn:microsoft.com/office/officeart/2005/8/layout/list1"/>
    <dgm:cxn modelId="{35D9E221-EE39-4AD8-8B45-11EB36E3618B}" type="presOf" srcId="{3DC0CF72-0230-4531-9328-E8203F1E5B0F}" destId="{06F9D2E4-D29A-43CA-AB35-9BB0C16D3124}" srcOrd="0" destOrd="0" presId="urn:microsoft.com/office/officeart/2005/8/layout/list1"/>
    <dgm:cxn modelId="{A67B215C-6935-413D-964B-775329FB86AB}" type="presOf" srcId="{C7711068-09EA-4FFB-B733-40898FF536E1}" destId="{33D09C02-147B-405C-8F65-BE3C2783466C}" srcOrd="0" destOrd="0" presId="urn:microsoft.com/office/officeart/2005/8/layout/list1"/>
    <dgm:cxn modelId="{F80EFE45-85BA-49A3-A015-25ECC8CB28B0}" type="presOf" srcId="{C3230340-2CC3-4F64-B31B-F65A856696C8}" destId="{356BBF8D-631E-42A5-8DE2-57360EB6FF93}" srcOrd="0" destOrd="0" presId="urn:microsoft.com/office/officeart/2005/8/layout/list1"/>
    <dgm:cxn modelId="{A9709053-5766-4B54-9425-2796DA47862D}" type="presOf" srcId="{04F1C5F7-96F0-44B2-90E9-089480C8D7E7}" destId="{7D9D8B77-969C-4D6B-B738-F52AABC51453}" srcOrd="1" destOrd="0" presId="urn:microsoft.com/office/officeart/2005/8/layout/list1"/>
    <dgm:cxn modelId="{4889B087-4F2B-4DBC-B747-B7DC8C9FC625}" type="presOf" srcId="{A6502F40-7C17-448D-B5B8-7C10DB2BE552}" destId="{F1A38A55-E99E-424A-9571-DA2B7D2B108B}" srcOrd="1" destOrd="0" presId="urn:microsoft.com/office/officeart/2005/8/layout/list1"/>
    <dgm:cxn modelId="{EA914C8B-2098-49EF-84A9-985D63FB3842}" type="presOf" srcId="{C7711068-09EA-4FFB-B733-40898FF536E1}" destId="{925EEF6F-1B34-41C7-8076-85CC49EFB48C}" srcOrd="1" destOrd="0" presId="urn:microsoft.com/office/officeart/2005/8/layout/list1"/>
    <dgm:cxn modelId="{20AFDB8C-4CD3-4044-8C47-F8998B93379E}" type="presOf" srcId="{2967D488-BD7C-445D-9EF0-5A91A58BB265}" destId="{9E142EE0-0F87-420B-B5BB-6C50F3A0BF35}" srcOrd="0" destOrd="0" presId="urn:microsoft.com/office/officeart/2005/8/layout/list1"/>
    <dgm:cxn modelId="{C211DF92-8158-4597-B3B4-8F144E632139}" type="presOf" srcId="{2967D488-BD7C-445D-9EF0-5A91A58BB265}" destId="{0EAACFD6-2621-4273-AF10-A71772090707}" srcOrd="1" destOrd="0" presId="urn:microsoft.com/office/officeart/2005/8/layout/list1"/>
    <dgm:cxn modelId="{FAC9A1A0-CDA4-44FB-8B5A-FDF1D4B4BE55}" srcId="{3DC0CF72-0230-4531-9328-E8203F1E5B0F}" destId="{04F1C5F7-96F0-44B2-90E9-089480C8D7E7}" srcOrd="2" destOrd="0" parTransId="{3CED3CDD-C145-4CE1-95A2-46C5FD2430A5}" sibTransId="{8FBFAAE1-F126-4767-8072-A3DCB2F67691}"/>
    <dgm:cxn modelId="{254F51B6-C8D4-4093-8C33-4D5090EDAB64}" srcId="{3DC0CF72-0230-4531-9328-E8203F1E5B0F}" destId="{2967D488-BD7C-445D-9EF0-5A91A58BB265}" srcOrd="1" destOrd="0" parTransId="{BC0D0C78-75BE-4444-8050-9A98106A36E0}" sibTransId="{D60F4301-609E-42B2-A570-EC5E5C043EBA}"/>
    <dgm:cxn modelId="{0B4370C1-5BAE-47AF-8735-56A05F876AE7}" srcId="{3DC0CF72-0230-4531-9328-E8203F1E5B0F}" destId="{C3230340-2CC3-4F64-B31B-F65A856696C8}" srcOrd="4" destOrd="0" parTransId="{FAE51C82-A064-4533-83B7-D2FDC3652D4A}" sibTransId="{FA456FCC-1DAF-47C8-9065-D32F52F44E0D}"/>
    <dgm:cxn modelId="{311122C4-76E1-48E0-9D84-50FDBB046DD1}" type="presOf" srcId="{04F1C5F7-96F0-44B2-90E9-089480C8D7E7}" destId="{C63DA195-61E7-4538-A0E1-10B57D9B22CE}" srcOrd="0" destOrd="0" presId="urn:microsoft.com/office/officeart/2005/8/layout/list1"/>
    <dgm:cxn modelId="{D8A6D8DF-F437-4A3C-BE90-354EA7161B2D}" srcId="{3DC0CF72-0230-4531-9328-E8203F1E5B0F}" destId="{A6502F40-7C17-448D-B5B8-7C10DB2BE552}" srcOrd="3" destOrd="0" parTransId="{A54DE60F-D0F1-4F0D-B2A9-3F78208D64DF}" sibTransId="{90C65D0F-BA60-4B13-8F30-E1224C9BFF4A}"/>
    <dgm:cxn modelId="{95FF71FD-BF55-4FD6-B4C1-2BCE7CCFFA14}" srcId="{3DC0CF72-0230-4531-9328-E8203F1E5B0F}" destId="{C7711068-09EA-4FFB-B733-40898FF536E1}" srcOrd="0" destOrd="0" parTransId="{6551DD29-AF27-4963-9889-6445CF479494}" sibTransId="{23BB83F8-D582-4820-8B2C-2AD78767BD7F}"/>
    <dgm:cxn modelId="{A92743FE-4C9B-45B3-A8FF-5C2D52A1C1AA}" type="presOf" srcId="{A6502F40-7C17-448D-B5B8-7C10DB2BE552}" destId="{039707E9-4DE7-447E-ADA8-E958C049D739}" srcOrd="0" destOrd="0" presId="urn:microsoft.com/office/officeart/2005/8/layout/list1"/>
    <dgm:cxn modelId="{7BAB2893-3DDA-41DE-838B-0DF39C26D833}" type="presParOf" srcId="{06F9D2E4-D29A-43CA-AB35-9BB0C16D3124}" destId="{7C803D9F-B2C3-4443-A635-9327083F6AC9}" srcOrd="0" destOrd="0" presId="urn:microsoft.com/office/officeart/2005/8/layout/list1"/>
    <dgm:cxn modelId="{2EB4CA9C-4E6C-411F-9EA8-9A33202B309C}" type="presParOf" srcId="{7C803D9F-B2C3-4443-A635-9327083F6AC9}" destId="{33D09C02-147B-405C-8F65-BE3C2783466C}" srcOrd="0" destOrd="0" presId="urn:microsoft.com/office/officeart/2005/8/layout/list1"/>
    <dgm:cxn modelId="{3EDFF959-630F-4C05-828F-395F8983400F}" type="presParOf" srcId="{7C803D9F-B2C3-4443-A635-9327083F6AC9}" destId="{925EEF6F-1B34-41C7-8076-85CC49EFB48C}" srcOrd="1" destOrd="0" presId="urn:microsoft.com/office/officeart/2005/8/layout/list1"/>
    <dgm:cxn modelId="{C9F80BD1-A594-4565-B759-ED225E2FD77A}" type="presParOf" srcId="{06F9D2E4-D29A-43CA-AB35-9BB0C16D3124}" destId="{F845AE44-91CF-4EA7-B9B4-A9FFFEA7C1F8}" srcOrd="1" destOrd="0" presId="urn:microsoft.com/office/officeart/2005/8/layout/list1"/>
    <dgm:cxn modelId="{A6D866F3-1EAF-43DC-B3AA-56B7BB7C4523}" type="presParOf" srcId="{06F9D2E4-D29A-43CA-AB35-9BB0C16D3124}" destId="{092F6B25-88E7-4791-9E93-3278CA43A9FA}" srcOrd="2" destOrd="0" presId="urn:microsoft.com/office/officeart/2005/8/layout/list1"/>
    <dgm:cxn modelId="{E40EC477-F2E9-45C0-A46A-166DA8232EC0}" type="presParOf" srcId="{06F9D2E4-D29A-43CA-AB35-9BB0C16D3124}" destId="{6DA20308-0E9B-4D02-8ED7-99C77A6643E2}" srcOrd="3" destOrd="0" presId="urn:microsoft.com/office/officeart/2005/8/layout/list1"/>
    <dgm:cxn modelId="{E6F41BBA-2EBF-43C7-87FC-11B992CDCDD3}" type="presParOf" srcId="{06F9D2E4-D29A-43CA-AB35-9BB0C16D3124}" destId="{25614126-55CA-4058-891C-278719404D98}" srcOrd="4" destOrd="0" presId="urn:microsoft.com/office/officeart/2005/8/layout/list1"/>
    <dgm:cxn modelId="{5EA4B801-6BBD-441F-846E-5581FBE199BF}" type="presParOf" srcId="{25614126-55CA-4058-891C-278719404D98}" destId="{9E142EE0-0F87-420B-B5BB-6C50F3A0BF35}" srcOrd="0" destOrd="0" presId="urn:microsoft.com/office/officeart/2005/8/layout/list1"/>
    <dgm:cxn modelId="{F720F56B-3FC6-4E60-AB02-D77C9FEC4D59}" type="presParOf" srcId="{25614126-55CA-4058-891C-278719404D98}" destId="{0EAACFD6-2621-4273-AF10-A71772090707}" srcOrd="1" destOrd="0" presId="urn:microsoft.com/office/officeart/2005/8/layout/list1"/>
    <dgm:cxn modelId="{EAF679F0-0217-4D70-92B9-898F272FA757}" type="presParOf" srcId="{06F9D2E4-D29A-43CA-AB35-9BB0C16D3124}" destId="{CEA26F8E-7514-4FF6-BC35-8388FDE18D90}" srcOrd="5" destOrd="0" presId="urn:microsoft.com/office/officeart/2005/8/layout/list1"/>
    <dgm:cxn modelId="{6962DD79-EA6B-43D1-92F2-349F9567FF1F}" type="presParOf" srcId="{06F9D2E4-D29A-43CA-AB35-9BB0C16D3124}" destId="{01842467-DD3B-499E-82AB-4660DB670D34}" srcOrd="6" destOrd="0" presId="urn:microsoft.com/office/officeart/2005/8/layout/list1"/>
    <dgm:cxn modelId="{BE5891D5-78B6-433F-A48A-CA0177B46438}" type="presParOf" srcId="{06F9D2E4-D29A-43CA-AB35-9BB0C16D3124}" destId="{6C182534-FCBD-4BB2-8697-6A5CE7BE0A55}" srcOrd="7" destOrd="0" presId="urn:microsoft.com/office/officeart/2005/8/layout/list1"/>
    <dgm:cxn modelId="{93AEB0CC-92B3-43C0-8222-5AC855083788}" type="presParOf" srcId="{06F9D2E4-D29A-43CA-AB35-9BB0C16D3124}" destId="{C501E2F0-C9EB-404A-A917-0AF45C45C4FA}" srcOrd="8" destOrd="0" presId="urn:microsoft.com/office/officeart/2005/8/layout/list1"/>
    <dgm:cxn modelId="{70C0DB89-56C6-4454-A332-F732A7EE3D24}" type="presParOf" srcId="{C501E2F0-C9EB-404A-A917-0AF45C45C4FA}" destId="{C63DA195-61E7-4538-A0E1-10B57D9B22CE}" srcOrd="0" destOrd="0" presId="urn:microsoft.com/office/officeart/2005/8/layout/list1"/>
    <dgm:cxn modelId="{7D6BD070-2871-42A9-956D-70668F21142D}" type="presParOf" srcId="{C501E2F0-C9EB-404A-A917-0AF45C45C4FA}" destId="{7D9D8B77-969C-4D6B-B738-F52AABC51453}" srcOrd="1" destOrd="0" presId="urn:microsoft.com/office/officeart/2005/8/layout/list1"/>
    <dgm:cxn modelId="{926F58C8-38B1-4A6E-AA7B-E25C42F309CD}" type="presParOf" srcId="{06F9D2E4-D29A-43CA-AB35-9BB0C16D3124}" destId="{908684A2-3D84-4615-9EC2-4429449ABED1}" srcOrd="9" destOrd="0" presId="urn:microsoft.com/office/officeart/2005/8/layout/list1"/>
    <dgm:cxn modelId="{7CC4E8CE-B4E5-4F3A-87DF-4DDCD13FAA49}" type="presParOf" srcId="{06F9D2E4-D29A-43CA-AB35-9BB0C16D3124}" destId="{4E1E7A3D-F324-4FD6-B9A8-8B71009237A9}" srcOrd="10" destOrd="0" presId="urn:microsoft.com/office/officeart/2005/8/layout/list1"/>
    <dgm:cxn modelId="{7B75C622-BB13-4436-977C-A81187847F95}" type="presParOf" srcId="{06F9D2E4-D29A-43CA-AB35-9BB0C16D3124}" destId="{515ED724-AEBB-4DD2-9B5C-FF7CA91B41AE}" srcOrd="11" destOrd="0" presId="urn:microsoft.com/office/officeart/2005/8/layout/list1"/>
    <dgm:cxn modelId="{07A0B1B4-2510-43DD-B3F0-51541C4AB1C2}" type="presParOf" srcId="{06F9D2E4-D29A-43CA-AB35-9BB0C16D3124}" destId="{0E74A4CD-2605-45A1-83EF-80086605571E}" srcOrd="12" destOrd="0" presId="urn:microsoft.com/office/officeart/2005/8/layout/list1"/>
    <dgm:cxn modelId="{1913828D-0DDD-4DD6-987A-6BAC6CF48881}" type="presParOf" srcId="{0E74A4CD-2605-45A1-83EF-80086605571E}" destId="{039707E9-4DE7-447E-ADA8-E958C049D739}" srcOrd="0" destOrd="0" presId="urn:microsoft.com/office/officeart/2005/8/layout/list1"/>
    <dgm:cxn modelId="{45DBA212-F861-4583-8C06-8FC2B8F3D927}" type="presParOf" srcId="{0E74A4CD-2605-45A1-83EF-80086605571E}" destId="{F1A38A55-E99E-424A-9571-DA2B7D2B108B}" srcOrd="1" destOrd="0" presId="urn:microsoft.com/office/officeart/2005/8/layout/list1"/>
    <dgm:cxn modelId="{6EA93BA7-D313-439C-A918-FF74060AE696}" type="presParOf" srcId="{06F9D2E4-D29A-43CA-AB35-9BB0C16D3124}" destId="{4A19AE80-72D2-43B8-A4EC-D762FB10E31E}" srcOrd="13" destOrd="0" presId="urn:microsoft.com/office/officeart/2005/8/layout/list1"/>
    <dgm:cxn modelId="{2CD3CE44-330C-4CC3-84B4-656E8BC8442E}" type="presParOf" srcId="{06F9D2E4-D29A-43CA-AB35-9BB0C16D3124}" destId="{B8C7E399-A87F-4467-95B1-18E2693F0219}" srcOrd="14" destOrd="0" presId="urn:microsoft.com/office/officeart/2005/8/layout/list1"/>
    <dgm:cxn modelId="{FAB764F6-C923-487C-B3B5-CD457112CCAF}" type="presParOf" srcId="{06F9D2E4-D29A-43CA-AB35-9BB0C16D3124}" destId="{A761A3D6-170F-4F89-9D09-CD9D848D5FB4}" srcOrd="15" destOrd="0" presId="urn:microsoft.com/office/officeart/2005/8/layout/list1"/>
    <dgm:cxn modelId="{F2BC39A4-EFD7-4CD0-8792-79E11BA7D10F}" type="presParOf" srcId="{06F9D2E4-D29A-43CA-AB35-9BB0C16D3124}" destId="{5142BDA3-3F8B-4A99-B3E8-9116D74D46BA}" srcOrd="16" destOrd="0" presId="urn:microsoft.com/office/officeart/2005/8/layout/list1"/>
    <dgm:cxn modelId="{8956636E-C39E-42F2-8654-C0F86E8A0FF1}" type="presParOf" srcId="{5142BDA3-3F8B-4A99-B3E8-9116D74D46BA}" destId="{356BBF8D-631E-42A5-8DE2-57360EB6FF93}" srcOrd="0" destOrd="0" presId="urn:microsoft.com/office/officeart/2005/8/layout/list1"/>
    <dgm:cxn modelId="{7A08DB61-6D36-4951-A04D-7C5112B29A02}" type="presParOf" srcId="{5142BDA3-3F8B-4A99-B3E8-9116D74D46BA}" destId="{90107D98-D817-4EA1-B5B4-6600CBAB6254}" srcOrd="1" destOrd="0" presId="urn:microsoft.com/office/officeart/2005/8/layout/list1"/>
    <dgm:cxn modelId="{0279A805-BB29-42BD-BE74-FB6DD7CD4A32}" type="presParOf" srcId="{06F9D2E4-D29A-43CA-AB35-9BB0C16D3124}" destId="{49796AA3-1F8C-4524-9678-E32AB12CCC2E}" srcOrd="17" destOrd="0" presId="urn:microsoft.com/office/officeart/2005/8/layout/list1"/>
    <dgm:cxn modelId="{CE66D32C-3FC5-43F1-8F9E-6BA47F8A41F0}" type="presParOf" srcId="{06F9D2E4-D29A-43CA-AB35-9BB0C16D3124}" destId="{EE5C3518-BE98-40AF-9D0E-059B3BB62E3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C6F13C-2316-46B5-8AD9-BCF52624A5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BDED89-0402-47AA-804C-BB103FA9E6EC}">
      <dgm:prSet phldrT="[Text]"/>
      <dgm:spPr/>
      <dgm:t>
        <a:bodyPr/>
        <a:lstStyle/>
        <a:p>
          <a:r>
            <a:rPr lang="en-IN" dirty="0"/>
            <a:t>Void </a:t>
          </a:r>
          <a:r>
            <a:rPr lang="en-IN" dirty="0" err="1"/>
            <a:t>tme</a:t>
          </a:r>
          <a:r>
            <a:rPr lang="en-IN" dirty="0"/>
            <a:t> </a:t>
          </a:r>
        </a:p>
      </dgm:t>
    </dgm:pt>
    <dgm:pt modelId="{54701239-FC77-4DA3-92F3-B71000D75D2B}" type="parTrans" cxnId="{BC79A5B8-8742-4996-B1D4-A835B932502F}">
      <dgm:prSet/>
      <dgm:spPr/>
      <dgm:t>
        <a:bodyPr/>
        <a:lstStyle/>
        <a:p>
          <a:endParaRPr lang="en-IN"/>
        </a:p>
      </dgm:t>
    </dgm:pt>
    <dgm:pt modelId="{23C7CD00-19AF-42F7-BDB0-FDB788F4ACF0}" type="sibTrans" cxnId="{BC79A5B8-8742-4996-B1D4-A835B932502F}">
      <dgm:prSet/>
      <dgm:spPr/>
      <dgm:t>
        <a:bodyPr/>
        <a:lstStyle/>
        <a:p>
          <a:endParaRPr lang="en-IN"/>
        </a:p>
      </dgm:t>
    </dgm:pt>
    <dgm:pt modelId="{D9506B78-2996-434C-8664-60C7A234246E}">
      <dgm:prSet phldrT="[Text]"/>
      <dgm:spPr/>
      <dgm:t>
        <a:bodyPr/>
        <a:lstStyle/>
        <a:p>
          <a:r>
            <a:rPr lang="en-IN" dirty="0"/>
            <a:t>Int func1</a:t>
          </a:r>
        </a:p>
      </dgm:t>
    </dgm:pt>
    <dgm:pt modelId="{32F117B5-BF86-4427-8A6F-494FD3F74AAE}" type="parTrans" cxnId="{CAAEC05A-9FAE-4BE1-B63B-DFD93E65CF72}">
      <dgm:prSet/>
      <dgm:spPr/>
      <dgm:t>
        <a:bodyPr/>
        <a:lstStyle/>
        <a:p>
          <a:endParaRPr lang="en-IN"/>
        </a:p>
      </dgm:t>
    </dgm:pt>
    <dgm:pt modelId="{3AE298DA-88A0-4497-8605-DB2719C8A18B}" type="sibTrans" cxnId="{CAAEC05A-9FAE-4BE1-B63B-DFD93E65CF72}">
      <dgm:prSet/>
      <dgm:spPr/>
      <dgm:t>
        <a:bodyPr/>
        <a:lstStyle/>
        <a:p>
          <a:endParaRPr lang="en-IN"/>
        </a:p>
      </dgm:t>
    </dgm:pt>
    <dgm:pt modelId="{4E547097-FE09-45A3-BDC1-74F0F8B84326}" type="pres">
      <dgm:prSet presAssocID="{91C6F13C-2316-46B5-8AD9-BCF52624A505}" presName="linear" presStyleCnt="0">
        <dgm:presLayoutVars>
          <dgm:dir/>
          <dgm:animLvl val="lvl"/>
          <dgm:resizeHandles val="exact"/>
        </dgm:presLayoutVars>
      </dgm:prSet>
      <dgm:spPr/>
    </dgm:pt>
    <dgm:pt modelId="{E70EE3C2-ED98-4D09-993E-45D2EB1482AD}" type="pres">
      <dgm:prSet presAssocID="{BDBDED89-0402-47AA-804C-BB103FA9E6EC}" presName="parentLin" presStyleCnt="0"/>
      <dgm:spPr/>
    </dgm:pt>
    <dgm:pt modelId="{3B700CC3-23EA-4B77-AAA5-BFBD91812668}" type="pres">
      <dgm:prSet presAssocID="{BDBDED89-0402-47AA-804C-BB103FA9E6EC}" presName="parentLeftMargin" presStyleLbl="node1" presStyleIdx="0" presStyleCnt="2"/>
      <dgm:spPr/>
    </dgm:pt>
    <dgm:pt modelId="{A20E9B97-E101-4761-96A6-08E53F735337}" type="pres">
      <dgm:prSet presAssocID="{BDBDED89-0402-47AA-804C-BB103FA9E6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37A829-1172-4D06-BFB2-39AC4BE62561}" type="pres">
      <dgm:prSet presAssocID="{BDBDED89-0402-47AA-804C-BB103FA9E6EC}" presName="negativeSpace" presStyleCnt="0"/>
      <dgm:spPr/>
    </dgm:pt>
    <dgm:pt modelId="{2496B801-A2F9-4B90-956E-6B00D2BD6A63}" type="pres">
      <dgm:prSet presAssocID="{BDBDED89-0402-47AA-804C-BB103FA9E6EC}" presName="childText" presStyleLbl="conFgAcc1" presStyleIdx="0" presStyleCnt="2">
        <dgm:presLayoutVars>
          <dgm:bulletEnabled val="1"/>
        </dgm:presLayoutVars>
      </dgm:prSet>
      <dgm:spPr/>
    </dgm:pt>
    <dgm:pt modelId="{484F761A-C7EC-4ECC-9CEB-FA4FC754F81D}" type="pres">
      <dgm:prSet presAssocID="{23C7CD00-19AF-42F7-BDB0-FDB788F4ACF0}" presName="spaceBetweenRectangles" presStyleCnt="0"/>
      <dgm:spPr/>
    </dgm:pt>
    <dgm:pt modelId="{963C9913-7121-42FD-AD30-18B318C95114}" type="pres">
      <dgm:prSet presAssocID="{D9506B78-2996-434C-8664-60C7A234246E}" presName="parentLin" presStyleCnt="0"/>
      <dgm:spPr/>
    </dgm:pt>
    <dgm:pt modelId="{6AF4E75B-3F99-4C0E-BD32-E537FD6E3CB3}" type="pres">
      <dgm:prSet presAssocID="{D9506B78-2996-434C-8664-60C7A234246E}" presName="parentLeftMargin" presStyleLbl="node1" presStyleIdx="0" presStyleCnt="2"/>
      <dgm:spPr/>
    </dgm:pt>
    <dgm:pt modelId="{B73663E3-4198-4B64-AD3E-46598BB9CEC4}" type="pres">
      <dgm:prSet presAssocID="{D9506B78-2996-434C-8664-60C7A23424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3BE1E8-2264-4624-8A8D-57D64C5D6F45}" type="pres">
      <dgm:prSet presAssocID="{D9506B78-2996-434C-8664-60C7A234246E}" presName="negativeSpace" presStyleCnt="0"/>
      <dgm:spPr/>
    </dgm:pt>
    <dgm:pt modelId="{7E95FCA5-DE8B-46C2-823D-3F321FE9630F}" type="pres">
      <dgm:prSet presAssocID="{D9506B78-2996-434C-8664-60C7A23424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B3ED6C-30B3-43BF-AA33-60CF7B407C18}" type="presOf" srcId="{BDBDED89-0402-47AA-804C-BB103FA9E6EC}" destId="{A20E9B97-E101-4761-96A6-08E53F735337}" srcOrd="1" destOrd="0" presId="urn:microsoft.com/office/officeart/2005/8/layout/list1"/>
    <dgm:cxn modelId="{6BFD2A50-27AE-4A6E-AF69-7722CC89BF23}" type="presOf" srcId="{BDBDED89-0402-47AA-804C-BB103FA9E6EC}" destId="{3B700CC3-23EA-4B77-AAA5-BFBD91812668}" srcOrd="0" destOrd="0" presId="urn:microsoft.com/office/officeart/2005/8/layout/list1"/>
    <dgm:cxn modelId="{CAAEC05A-9FAE-4BE1-B63B-DFD93E65CF72}" srcId="{91C6F13C-2316-46B5-8AD9-BCF52624A505}" destId="{D9506B78-2996-434C-8664-60C7A234246E}" srcOrd="1" destOrd="0" parTransId="{32F117B5-BF86-4427-8A6F-494FD3F74AAE}" sibTransId="{3AE298DA-88A0-4497-8605-DB2719C8A18B}"/>
    <dgm:cxn modelId="{15973995-210B-41DD-AD56-B5916F14ED5A}" type="presOf" srcId="{D9506B78-2996-434C-8664-60C7A234246E}" destId="{6AF4E75B-3F99-4C0E-BD32-E537FD6E3CB3}" srcOrd="0" destOrd="0" presId="urn:microsoft.com/office/officeart/2005/8/layout/list1"/>
    <dgm:cxn modelId="{1450C8A1-40C2-40D7-8A97-7DB20FEFB76F}" type="presOf" srcId="{D9506B78-2996-434C-8664-60C7A234246E}" destId="{B73663E3-4198-4B64-AD3E-46598BB9CEC4}" srcOrd="1" destOrd="0" presId="urn:microsoft.com/office/officeart/2005/8/layout/list1"/>
    <dgm:cxn modelId="{F341B8B0-E8CF-46A1-B269-C029C720E3FF}" type="presOf" srcId="{91C6F13C-2316-46B5-8AD9-BCF52624A505}" destId="{4E547097-FE09-45A3-BDC1-74F0F8B84326}" srcOrd="0" destOrd="0" presId="urn:microsoft.com/office/officeart/2005/8/layout/list1"/>
    <dgm:cxn modelId="{BC79A5B8-8742-4996-B1D4-A835B932502F}" srcId="{91C6F13C-2316-46B5-8AD9-BCF52624A505}" destId="{BDBDED89-0402-47AA-804C-BB103FA9E6EC}" srcOrd="0" destOrd="0" parTransId="{54701239-FC77-4DA3-92F3-B71000D75D2B}" sibTransId="{23C7CD00-19AF-42F7-BDB0-FDB788F4ACF0}"/>
    <dgm:cxn modelId="{7B143477-8A0B-453F-9184-C9FD9DAA8485}" type="presParOf" srcId="{4E547097-FE09-45A3-BDC1-74F0F8B84326}" destId="{E70EE3C2-ED98-4D09-993E-45D2EB1482AD}" srcOrd="0" destOrd="0" presId="urn:microsoft.com/office/officeart/2005/8/layout/list1"/>
    <dgm:cxn modelId="{44B7C9B9-3D59-462E-B7DB-AA680AD8D1F5}" type="presParOf" srcId="{E70EE3C2-ED98-4D09-993E-45D2EB1482AD}" destId="{3B700CC3-23EA-4B77-AAA5-BFBD91812668}" srcOrd="0" destOrd="0" presId="urn:microsoft.com/office/officeart/2005/8/layout/list1"/>
    <dgm:cxn modelId="{DCB63622-4CA0-467D-9CDF-FC5C670AF5F4}" type="presParOf" srcId="{E70EE3C2-ED98-4D09-993E-45D2EB1482AD}" destId="{A20E9B97-E101-4761-96A6-08E53F735337}" srcOrd="1" destOrd="0" presId="urn:microsoft.com/office/officeart/2005/8/layout/list1"/>
    <dgm:cxn modelId="{13D7CFE5-7007-4727-80DC-E036EE738F0F}" type="presParOf" srcId="{4E547097-FE09-45A3-BDC1-74F0F8B84326}" destId="{BE37A829-1172-4D06-BFB2-39AC4BE62561}" srcOrd="1" destOrd="0" presId="urn:microsoft.com/office/officeart/2005/8/layout/list1"/>
    <dgm:cxn modelId="{DA2FE78F-B9E2-4852-A3C2-74145A138DB9}" type="presParOf" srcId="{4E547097-FE09-45A3-BDC1-74F0F8B84326}" destId="{2496B801-A2F9-4B90-956E-6B00D2BD6A63}" srcOrd="2" destOrd="0" presId="urn:microsoft.com/office/officeart/2005/8/layout/list1"/>
    <dgm:cxn modelId="{00A025D3-BBCE-4360-8A32-C7EDA6B35BB8}" type="presParOf" srcId="{4E547097-FE09-45A3-BDC1-74F0F8B84326}" destId="{484F761A-C7EC-4ECC-9CEB-FA4FC754F81D}" srcOrd="3" destOrd="0" presId="urn:microsoft.com/office/officeart/2005/8/layout/list1"/>
    <dgm:cxn modelId="{BBBBD571-D92C-44B8-9A9C-1179C6805E2F}" type="presParOf" srcId="{4E547097-FE09-45A3-BDC1-74F0F8B84326}" destId="{963C9913-7121-42FD-AD30-18B318C95114}" srcOrd="4" destOrd="0" presId="urn:microsoft.com/office/officeart/2005/8/layout/list1"/>
    <dgm:cxn modelId="{2176AF82-1378-4CE9-9AA0-9502CC43C46F}" type="presParOf" srcId="{963C9913-7121-42FD-AD30-18B318C95114}" destId="{6AF4E75B-3F99-4C0E-BD32-E537FD6E3CB3}" srcOrd="0" destOrd="0" presId="urn:microsoft.com/office/officeart/2005/8/layout/list1"/>
    <dgm:cxn modelId="{92152EE2-30C7-4AEE-9208-AC68D17656FB}" type="presParOf" srcId="{963C9913-7121-42FD-AD30-18B318C95114}" destId="{B73663E3-4198-4B64-AD3E-46598BB9CEC4}" srcOrd="1" destOrd="0" presId="urn:microsoft.com/office/officeart/2005/8/layout/list1"/>
    <dgm:cxn modelId="{B23E8E4F-6182-4F41-A8A3-25F200CE6523}" type="presParOf" srcId="{4E547097-FE09-45A3-BDC1-74F0F8B84326}" destId="{FC3BE1E8-2264-4624-8A8D-57D64C5D6F45}" srcOrd="5" destOrd="0" presId="urn:microsoft.com/office/officeart/2005/8/layout/list1"/>
    <dgm:cxn modelId="{85589440-A3B7-4FDF-96FB-9775B2825530}" type="presParOf" srcId="{4E547097-FE09-45A3-BDC1-74F0F8B84326}" destId="{7E95FCA5-DE8B-46C2-823D-3F321FE963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182276-2518-4A2E-A644-1B026C15D11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AEADE7D-AD74-4A30-8227-324DA10839C9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Void </a:t>
          </a:r>
          <a:r>
            <a:rPr lang="en-IN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elec</a:t>
          </a:r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: to take care of all electricity bill related calculation and printing the persons information</a:t>
          </a:r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500" dirty="0"/>
        </a:p>
      </dgm:t>
    </dgm:pt>
    <dgm:pt modelId="{CD445968-6102-4ECD-8526-45967F11C2CE}" type="parTrans" cxnId="{A1C68918-E56A-4C2C-8406-282C2C45B139}">
      <dgm:prSet/>
      <dgm:spPr/>
      <dgm:t>
        <a:bodyPr/>
        <a:lstStyle/>
        <a:p>
          <a:endParaRPr lang="en-IN"/>
        </a:p>
      </dgm:t>
    </dgm:pt>
    <dgm:pt modelId="{0511B9D9-6ECE-4015-AB95-A5822F3E418F}" type="sibTrans" cxnId="{A1C68918-E56A-4C2C-8406-282C2C45B139}">
      <dgm:prSet/>
      <dgm:spPr/>
      <dgm:t>
        <a:bodyPr/>
        <a:lstStyle/>
        <a:p>
          <a:endParaRPr lang="en-IN"/>
        </a:p>
      </dgm:t>
    </dgm:pt>
    <dgm:pt modelId="{BB3A5939-7357-466D-9567-65B2B9BF78E5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Void phone : to take care of all phone bill related calculation and printing. the persons information.</a:t>
          </a:r>
          <a:endParaRPr lang="en-IN" sz="1600" dirty="0"/>
        </a:p>
      </dgm:t>
    </dgm:pt>
    <dgm:pt modelId="{E03A2AC3-BC14-42BF-8BA8-A41881D79769}" type="parTrans" cxnId="{57D48160-BE32-4EC0-92E3-7F258CE110E4}">
      <dgm:prSet/>
      <dgm:spPr/>
      <dgm:t>
        <a:bodyPr/>
        <a:lstStyle/>
        <a:p>
          <a:endParaRPr lang="en-IN"/>
        </a:p>
      </dgm:t>
    </dgm:pt>
    <dgm:pt modelId="{FA6C6AEF-A8F2-4B5F-8BD4-FEB6C389671D}" type="sibTrans" cxnId="{57D48160-BE32-4EC0-92E3-7F258CE110E4}">
      <dgm:prSet/>
      <dgm:spPr/>
      <dgm:t>
        <a:bodyPr/>
        <a:lstStyle/>
        <a:p>
          <a:endParaRPr lang="en-IN"/>
        </a:p>
      </dgm:t>
    </dgm:pt>
    <dgm:pt modelId="{D6D9192A-3B01-4957-8688-0F5F9B5ADA4D}">
      <dgm:prSet phldrT="[Text]"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Void help1: for taking queries from phone bill customers.</a:t>
          </a:r>
          <a:endParaRPr lang="en-IN" sz="1800" dirty="0"/>
        </a:p>
      </dgm:t>
    </dgm:pt>
    <dgm:pt modelId="{2AFDB010-B5FA-42B1-8428-A06D90271E1B}" type="parTrans" cxnId="{F0638E06-C56D-4046-9DEB-E1D9ED8290A8}">
      <dgm:prSet/>
      <dgm:spPr/>
      <dgm:t>
        <a:bodyPr/>
        <a:lstStyle/>
        <a:p>
          <a:endParaRPr lang="en-IN"/>
        </a:p>
      </dgm:t>
    </dgm:pt>
    <dgm:pt modelId="{544AF50A-1994-452E-9A3A-EFEEA607DD14}" type="sibTrans" cxnId="{F0638E06-C56D-4046-9DEB-E1D9ED8290A8}">
      <dgm:prSet/>
      <dgm:spPr/>
      <dgm:t>
        <a:bodyPr/>
        <a:lstStyle/>
        <a:p>
          <a:endParaRPr lang="en-IN"/>
        </a:p>
      </dgm:t>
    </dgm:pt>
    <dgm:pt modelId="{1832E7FA-415B-4C17-B417-EC9AFF7F15F0}" type="pres">
      <dgm:prSet presAssocID="{DA182276-2518-4A2E-A644-1B026C15D11E}" presName="compositeShape" presStyleCnt="0">
        <dgm:presLayoutVars>
          <dgm:dir/>
          <dgm:resizeHandles/>
        </dgm:presLayoutVars>
      </dgm:prSet>
      <dgm:spPr/>
    </dgm:pt>
    <dgm:pt modelId="{7F47C846-D655-4C72-A3CB-3E40CFB1829B}" type="pres">
      <dgm:prSet presAssocID="{DA182276-2518-4A2E-A644-1B026C15D11E}" presName="pyramid" presStyleLbl="node1" presStyleIdx="0" presStyleCnt="1"/>
      <dgm:spPr/>
    </dgm:pt>
    <dgm:pt modelId="{E931D6C1-BD95-46CF-A64F-CE1C841D1B97}" type="pres">
      <dgm:prSet presAssocID="{DA182276-2518-4A2E-A644-1B026C15D11E}" presName="theList" presStyleCnt="0"/>
      <dgm:spPr/>
    </dgm:pt>
    <dgm:pt modelId="{AF82C6DF-6139-455D-BA86-C55DB9331505}" type="pres">
      <dgm:prSet presAssocID="{6AEADE7D-AD74-4A30-8227-324DA10839C9}" presName="aNode" presStyleLbl="fgAcc1" presStyleIdx="0" presStyleCnt="3" custScaleX="261889">
        <dgm:presLayoutVars>
          <dgm:bulletEnabled val="1"/>
        </dgm:presLayoutVars>
      </dgm:prSet>
      <dgm:spPr/>
    </dgm:pt>
    <dgm:pt modelId="{2A535C04-64E0-49E3-9F39-A15D2A21B8D0}" type="pres">
      <dgm:prSet presAssocID="{6AEADE7D-AD74-4A30-8227-324DA10839C9}" presName="aSpace" presStyleCnt="0"/>
      <dgm:spPr/>
    </dgm:pt>
    <dgm:pt modelId="{D6ACE498-3276-46DD-8248-D0FA0D7E504F}" type="pres">
      <dgm:prSet presAssocID="{BB3A5939-7357-466D-9567-65B2B9BF78E5}" presName="aNode" presStyleLbl="fgAcc1" presStyleIdx="1" presStyleCnt="3" custScaleX="259583">
        <dgm:presLayoutVars>
          <dgm:bulletEnabled val="1"/>
        </dgm:presLayoutVars>
      </dgm:prSet>
      <dgm:spPr/>
    </dgm:pt>
    <dgm:pt modelId="{ED17421F-50E0-4665-98CD-D52449DAB097}" type="pres">
      <dgm:prSet presAssocID="{BB3A5939-7357-466D-9567-65B2B9BF78E5}" presName="aSpace" presStyleCnt="0"/>
      <dgm:spPr/>
    </dgm:pt>
    <dgm:pt modelId="{F8281733-31C7-45DE-A7A1-860D1F9AC012}" type="pres">
      <dgm:prSet presAssocID="{D6D9192A-3B01-4957-8688-0F5F9B5ADA4D}" presName="aNode" presStyleLbl="fgAcc1" presStyleIdx="2" presStyleCnt="3" custScaleX="260621">
        <dgm:presLayoutVars>
          <dgm:bulletEnabled val="1"/>
        </dgm:presLayoutVars>
      </dgm:prSet>
      <dgm:spPr/>
    </dgm:pt>
    <dgm:pt modelId="{24F25FD9-B736-45D4-87E9-A21CC576FC3E}" type="pres">
      <dgm:prSet presAssocID="{D6D9192A-3B01-4957-8688-0F5F9B5ADA4D}" presName="aSpace" presStyleCnt="0"/>
      <dgm:spPr/>
    </dgm:pt>
  </dgm:ptLst>
  <dgm:cxnLst>
    <dgm:cxn modelId="{F0638E06-C56D-4046-9DEB-E1D9ED8290A8}" srcId="{DA182276-2518-4A2E-A644-1B026C15D11E}" destId="{D6D9192A-3B01-4957-8688-0F5F9B5ADA4D}" srcOrd="2" destOrd="0" parTransId="{2AFDB010-B5FA-42B1-8428-A06D90271E1B}" sibTransId="{544AF50A-1994-452E-9A3A-EFEEA607DD14}"/>
    <dgm:cxn modelId="{F6273712-CCE6-463D-A107-E2DF8273D364}" type="presOf" srcId="{D6D9192A-3B01-4957-8688-0F5F9B5ADA4D}" destId="{F8281733-31C7-45DE-A7A1-860D1F9AC012}" srcOrd="0" destOrd="0" presId="urn:microsoft.com/office/officeart/2005/8/layout/pyramid2"/>
    <dgm:cxn modelId="{A1C68918-E56A-4C2C-8406-282C2C45B139}" srcId="{DA182276-2518-4A2E-A644-1B026C15D11E}" destId="{6AEADE7D-AD74-4A30-8227-324DA10839C9}" srcOrd="0" destOrd="0" parTransId="{CD445968-6102-4ECD-8526-45967F11C2CE}" sibTransId="{0511B9D9-6ECE-4015-AB95-A5822F3E418F}"/>
    <dgm:cxn modelId="{60BAFB35-A670-471A-88C9-F05158A1A156}" type="presOf" srcId="{BB3A5939-7357-466D-9567-65B2B9BF78E5}" destId="{D6ACE498-3276-46DD-8248-D0FA0D7E504F}" srcOrd="0" destOrd="0" presId="urn:microsoft.com/office/officeart/2005/8/layout/pyramid2"/>
    <dgm:cxn modelId="{57D48160-BE32-4EC0-92E3-7F258CE110E4}" srcId="{DA182276-2518-4A2E-A644-1B026C15D11E}" destId="{BB3A5939-7357-466D-9567-65B2B9BF78E5}" srcOrd="1" destOrd="0" parTransId="{E03A2AC3-BC14-42BF-8BA8-A41881D79769}" sibTransId="{FA6C6AEF-A8F2-4B5F-8BD4-FEB6C389671D}"/>
    <dgm:cxn modelId="{9CFCBD8C-AA92-4A07-B74A-1C15EC224C8E}" type="presOf" srcId="{DA182276-2518-4A2E-A644-1B026C15D11E}" destId="{1832E7FA-415B-4C17-B417-EC9AFF7F15F0}" srcOrd="0" destOrd="0" presId="urn:microsoft.com/office/officeart/2005/8/layout/pyramid2"/>
    <dgm:cxn modelId="{5F9714FB-5CB1-440D-B465-08DC80925CE7}" type="presOf" srcId="{6AEADE7D-AD74-4A30-8227-324DA10839C9}" destId="{AF82C6DF-6139-455D-BA86-C55DB9331505}" srcOrd="0" destOrd="0" presId="urn:microsoft.com/office/officeart/2005/8/layout/pyramid2"/>
    <dgm:cxn modelId="{856A7B65-D674-4F1B-B58B-9C99AE2A8819}" type="presParOf" srcId="{1832E7FA-415B-4C17-B417-EC9AFF7F15F0}" destId="{7F47C846-D655-4C72-A3CB-3E40CFB1829B}" srcOrd="0" destOrd="0" presId="urn:microsoft.com/office/officeart/2005/8/layout/pyramid2"/>
    <dgm:cxn modelId="{5FC8239C-98AD-444A-81BC-76F0ACB3E889}" type="presParOf" srcId="{1832E7FA-415B-4C17-B417-EC9AFF7F15F0}" destId="{E931D6C1-BD95-46CF-A64F-CE1C841D1B97}" srcOrd="1" destOrd="0" presId="urn:microsoft.com/office/officeart/2005/8/layout/pyramid2"/>
    <dgm:cxn modelId="{1700ACFB-BC7B-4940-B245-29B3DE29D2DD}" type="presParOf" srcId="{E931D6C1-BD95-46CF-A64F-CE1C841D1B97}" destId="{AF82C6DF-6139-455D-BA86-C55DB9331505}" srcOrd="0" destOrd="0" presId="urn:microsoft.com/office/officeart/2005/8/layout/pyramid2"/>
    <dgm:cxn modelId="{C10F138F-B814-4ED6-8613-0B4986476EB8}" type="presParOf" srcId="{E931D6C1-BD95-46CF-A64F-CE1C841D1B97}" destId="{2A535C04-64E0-49E3-9F39-A15D2A21B8D0}" srcOrd="1" destOrd="0" presId="urn:microsoft.com/office/officeart/2005/8/layout/pyramid2"/>
    <dgm:cxn modelId="{FA6F50F8-F81B-4E13-A628-B751F8E65E07}" type="presParOf" srcId="{E931D6C1-BD95-46CF-A64F-CE1C841D1B97}" destId="{D6ACE498-3276-46DD-8248-D0FA0D7E504F}" srcOrd="2" destOrd="0" presId="urn:microsoft.com/office/officeart/2005/8/layout/pyramid2"/>
    <dgm:cxn modelId="{97F591ED-B1FF-4335-B349-0BB1D476B026}" type="presParOf" srcId="{E931D6C1-BD95-46CF-A64F-CE1C841D1B97}" destId="{ED17421F-50E0-4665-98CD-D52449DAB097}" srcOrd="3" destOrd="0" presId="urn:microsoft.com/office/officeart/2005/8/layout/pyramid2"/>
    <dgm:cxn modelId="{8F886D22-F68A-438E-B998-CF970D8A6F46}" type="presParOf" srcId="{E931D6C1-BD95-46CF-A64F-CE1C841D1B97}" destId="{F8281733-31C7-45DE-A7A1-860D1F9AC012}" srcOrd="4" destOrd="0" presId="urn:microsoft.com/office/officeart/2005/8/layout/pyramid2"/>
    <dgm:cxn modelId="{8C0CD2F8-95D0-4ADC-9762-098EC48278A7}" type="presParOf" srcId="{E931D6C1-BD95-46CF-A64F-CE1C841D1B97}" destId="{24F25FD9-B736-45D4-87E9-A21CC576FC3E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08E9F8-92E5-4FE0-A7C7-2F819CA1A3C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7E1F1B2-FDA8-430D-A24B-9E0BF351BEF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Void help :  for taking queries from electricity bill customers.</a:t>
          </a:r>
          <a:endParaRPr lang="en-IN" sz="1600" dirty="0"/>
        </a:p>
      </dgm:t>
    </dgm:pt>
    <dgm:pt modelId="{91AC267B-1D4A-40E7-B190-6F464F97ACC6}" type="parTrans" cxnId="{F8A09457-DBF3-4ECE-B8C6-4149FEBB564C}">
      <dgm:prSet/>
      <dgm:spPr/>
      <dgm:t>
        <a:bodyPr/>
        <a:lstStyle/>
        <a:p>
          <a:endParaRPr lang="en-IN"/>
        </a:p>
      </dgm:t>
    </dgm:pt>
    <dgm:pt modelId="{F88871A8-E3EF-46D3-B46B-361F9EE98592}" type="sibTrans" cxnId="{F8A09457-DBF3-4ECE-B8C6-4149FEBB564C}">
      <dgm:prSet/>
      <dgm:spPr/>
      <dgm:t>
        <a:bodyPr/>
        <a:lstStyle/>
        <a:p>
          <a:endParaRPr lang="en-IN"/>
        </a:p>
      </dgm:t>
    </dgm:pt>
    <dgm:pt modelId="{46CE0004-B753-4653-95F0-A8912973392E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Int penalty : for adding extra charge upon late payment.</a:t>
          </a:r>
          <a:endParaRPr lang="en-IN" sz="1600" dirty="0"/>
        </a:p>
      </dgm:t>
    </dgm:pt>
    <dgm:pt modelId="{A6400BA2-FFBB-4CD0-84CF-7ABFF2779DE2}" type="parTrans" cxnId="{730A76C5-5DE3-4350-83F6-8B0C79F071FC}">
      <dgm:prSet/>
      <dgm:spPr/>
      <dgm:t>
        <a:bodyPr/>
        <a:lstStyle/>
        <a:p>
          <a:endParaRPr lang="en-IN"/>
        </a:p>
      </dgm:t>
    </dgm:pt>
    <dgm:pt modelId="{F2DD848F-AED8-42F6-8E33-CAEDFE04734B}" type="sibTrans" cxnId="{730A76C5-5DE3-4350-83F6-8B0C79F071FC}">
      <dgm:prSet/>
      <dgm:spPr/>
      <dgm:t>
        <a:bodyPr/>
        <a:lstStyle/>
        <a:p>
          <a:endParaRPr lang="en-IN"/>
        </a:p>
      </dgm:t>
    </dgm:pt>
    <dgm:pt modelId="{14EE93E4-7A98-4E2D-AD96-CFC2162B0206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Void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tme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:  for showing present time and date.</a:t>
          </a:r>
          <a:endParaRPr lang="en-IN" dirty="0"/>
        </a:p>
      </dgm:t>
    </dgm:pt>
    <dgm:pt modelId="{D0AC308F-111D-44E8-B840-179C75090F4F}" type="parTrans" cxnId="{DC15115D-CB1F-4633-94FF-6C0FFBF73FC9}">
      <dgm:prSet/>
      <dgm:spPr/>
      <dgm:t>
        <a:bodyPr/>
        <a:lstStyle/>
        <a:p>
          <a:endParaRPr lang="en-IN"/>
        </a:p>
      </dgm:t>
    </dgm:pt>
    <dgm:pt modelId="{6178FF4C-AAFB-4DA0-89E8-094F2648A51D}" type="sibTrans" cxnId="{DC15115D-CB1F-4633-94FF-6C0FFBF73FC9}">
      <dgm:prSet/>
      <dgm:spPr/>
      <dgm:t>
        <a:bodyPr/>
        <a:lstStyle/>
        <a:p>
          <a:endParaRPr lang="en-IN"/>
        </a:p>
      </dgm:t>
    </dgm:pt>
    <dgm:pt modelId="{4B5B18FD-E21F-47DE-89FA-58A5703E4EF1}" type="pres">
      <dgm:prSet presAssocID="{7E08E9F8-92E5-4FE0-A7C7-2F819CA1A3C4}" presName="compositeShape" presStyleCnt="0">
        <dgm:presLayoutVars>
          <dgm:dir/>
          <dgm:resizeHandles/>
        </dgm:presLayoutVars>
      </dgm:prSet>
      <dgm:spPr/>
    </dgm:pt>
    <dgm:pt modelId="{948812D2-0CE1-4ED0-8CC4-1C9B4384B4BC}" type="pres">
      <dgm:prSet presAssocID="{7E08E9F8-92E5-4FE0-A7C7-2F819CA1A3C4}" presName="pyramid" presStyleLbl="node1" presStyleIdx="0" presStyleCnt="1" custLinFactNeighborX="176" custLinFactNeighborY="1566"/>
      <dgm:spPr/>
    </dgm:pt>
    <dgm:pt modelId="{AD063AAC-3FE1-4D8C-91A3-C85C7AEEB7BA}" type="pres">
      <dgm:prSet presAssocID="{7E08E9F8-92E5-4FE0-A7C7-2F819CA1A3C4}" presName="theList" presStyleCnt="0"/>
      <dgm:spPr/>
    </dgm:pt>
    <dgm:pt modelId="{2256E78E-3AA6-483D-A404-15F9CE523B5D}" type="pres">
      <dgm:prSet presAssocID="{87E1F1B2-FDA8-430D-A24B-9E0BF351BEFC}" presName="aNode" presStyleLbl="fgAcc1" presStyleIdx="0" presStyleCnt="3" custScaleX="221483" custLinFactNeighborX="-2673" custLinFactNeighborY="-2169">
        <dgm:presLayoutVars>
          <dgm:bulletEnabled val="1"/>
        </dgm:presLayoutVars>
      </dgm:prSet>
      <dgm:spPr/>
    </dgm:pt>
    <dgm:pt modelId="{3EE5D1E3-65AE-4C9D-A4AE-01A303BD1FDD}" type="pres">
      <dgm:prSet presAssocID="{87E1F1B2-FDA8-430D-A24B-9E0BF351BEFC}" presName="aSpace" presStyleCnt="0"/>
      <dgm:spPr/>
    </dgm:pt>
    <dgm:pt modelId="{BE2EBDE1-A87D-4C24-8CCA-27697D4BAFE3}" type="pres">
      <dgm:prSet presAssocID="{46CE0004-B753-4653-95F0-A8912973392E}" presName="aNode" presStyleLbl="fgAcc1" presStyleIdx="1" presStyleCnt="3" custScaleX="269715">
        <dgm:presLayoutVars>
          <dgm:bulletEnabled val="1"/>
        </dgm:presLayoutVars>
      </dgm:prSet>
      <dgm:spPr/>
    </dgm:pt>
    <dgm:pt modelId="{1D27F9C4-84CE-4C40-9C3B-18C624A01408}" type="pres">
      <dgm:prSet presAssocID="{46CE0004-B753-4653-95F0-A8912973392E}" presName="aSpace" presStyleCnt="0"/>
      <dgm:spPr/>
    </dgm:pt>
    <dgm:pt modelId="{DD89AA88-7D9D-472A-A917-21AC78BA5ED9}" type="pres">
      <dgm:prSet presAssocID="{14EE93E4-7A98-4E2D-AD96-CFC2162B0206}" presName="aNode" presStyleLbl="fgAcc1" presStyleIdx="2" presStyleCnt="3" custScaleX="269715">
        <dgm:presLayoutVars>
          <dgm:bulletEnabled val="1"/>
        </dgm:presLayoutVars>
      </dgm:prSet>
      <dgm:spPr/>
    </dgm:pt>
    <dgm:pt modelId="{F09CB841-74D3-4647-AA26-DF0305286349}" type="pres">
      <dgm:prSet presAssocID="{14EE93E4-7A98-4E2D-AD96-CFC2162B0206}" presName="aSpace" presStyleCnt="0"/>
      <dgm:spPr/>
    </dgm:pt>
  </dgm:ptLst>
  <dgm:cxnLst>
    <dgm:cxn modelId="{9FCA6D25-1F0D-4A15-838B-54349AA8F781}" type="presOf" srcId="{14EE93E4-7A98-4E2D-AD96-CFC2162B0206}" destId="{DD89AA88-7D9D-472A-A917-21AC78BA5ED9}" srcOrd="0" destOrd="0" presId="urn:microsoft.com/office/officeart/2005/8/layout/pyramid2"/>
    <dgm:cxn modelId="{DC15115D-CB1F-4633-94FF-6C0FFBF73FC9}" srcId="{7E08E9F8-92E5-4FE0-A7C7-2F819CA1A3C4}" destId="{14EE93E4-7A98-4E2D-AD96-CFC2162B0206}" srcOrd="2" destOrd="0" parTransId="{D0AC308F-111D-44E8-B840-179C75090F4F}" sibTransId="{6178FF4C-AAFB-4DA0-89E8-094F2648A51D}"/>
    <dgm:cxn modelId="{F8A09457-DBF3-4ECE-B8C6-4149FEBB564C}" srcId="{7E08E9F8-92E5-4FE0-A7C7-2F819CA1A3C4}" destId="{87E1F1B2-FDA8-430D-A24B-9E0BF351BEFC}" srcOrd="0" destOrd="0" parTransId="{91AC267B-1D4A-40E7-B190-6F464F97ACC6}" sibTransId="{F88871A8-E3EF-46D3-B46B-361F9EE98592}"/>
    <dgm:cxn modelId="{C2729B7D-BD8D-4C7F-B912-05145EBA6BD8}" type="presOf" srcId="{7E08E9F8-92E5-4FE0-A7C7-2F819CA1A3C4}" destId="{4B5B18FD-E21F-47DE-89FA-58A5703E4EF1}" srcOrd="0" destOrd="0" presId="urn:microsoft.com/office/officeart/2005/8/layout/pyramid2"/>
    <dgm:cxn modelId="{90CBA7A4-69C8-47A2-B88B-21C625AAAA36}" type="presOf" srcId="{87E1F1B2-FDA8-430D-A24B-9E0BF351BEFC}" destId="{2256E78E-3AA6-483D-A404-15F9CE523B5D}" srcOrd="0" destOrd="0" presId="urn:microsoft.com/office/officeart/2005/8/layout/pyramid2"/>
    <dgm:cxn modelId="{730A76C5-5DE3-4350-83F6-8B0C79F071FC}" srcId="{7E08E9F8-92E5-4FE0-A7C7-2F819CA1A3C4}" destId="{46CE0004-B753-4653-95F0-A8912973392E}" srcOrd="1" destOrd="0" parTransId="{A6400BA2-FFBB-4CD0-84CF-7ABFF2779DE2}" sibTransId="{F2DD848F-AED8-42F6-8E33-CAEDFE04734B}"/>
    <dgm:cxn modelId="{44998AED-EA4A-4003-9E96-7926CF621FB1}" type="presOf" srcId="{46CE0004-B753-4653-95F0-A8912973392E}" destId="{BE2EBDE1-A87D-4C24-8CCA-27697D4BAFE3}" srcOrd="0" destOrd="0" presId="urn:microsoft.com/office/officeart/2005/8/layout/pyramid2"/>
    <dgm:cxn modelId="{25150152-FEF7-425F-A2B4-929F91C0B51A}" type="presParOf" srcId="{4B5B18FD-E21F-47DE-89FA-58A5703E4EF1}" destId="{948812D2-0CE1-4ED0-8CC4-1C9B4384B4BC}" srcOrd="0" destOrd="0" presId="urn:microsoft.com/office/officeart/2005/8/layout/pyramid2"/>
    <dgm:cxn modelId="{59F3FBE7-317A-4292-94DC-88365C591FD4}" type="presParOf" srcId="{4B5B18FD-E21F-47DE-89FA-58A5703E4EF1}" destId="{AD063AAC-3FE1-4D8C-91A3-C85C7AEEB7BA}" srcOrd="1" destOrd="0" presId="urn:microsoft.com/office/officeart/2005/8/layout/pyramid2"/>
    <dgm:cxn modelId="{4E3CD934-C5BF-4268-BC6D-E581350B2125}" type="presParOf" srcId="{AD063AAC-3FE1-4D8C-91A3-C85C7AEEB7BA}" destId="{2256E78E-3AA6-483D-A404-15F9CE523B5D}" srcOrd="0" destOrd="0" presId="urn:microsoft.com/office/officeart/2005/8/layout/pyramid2"/>
    <dgm:cxn modelId="{6937F70F-1599-4D1F-AAFC-0C8F6BF8A9E5}" type="presParOf" srcId="{AD063AAC-3FE1-4D8C-91A3-C85C7AEEB7BA}" destId="{3EE5D1E3-65AE-4C9D-A4AE-01A303BD1FDD}" srcOrd="1" destOrd="0" presId="urn:microsoft.com/office/officeart/2005/8/layout/pyramid2"/>
    <dgm:cxn modelId="{8DDFF128-706B-4830-958D-CC02619E21D3}" type="presParOf" srcId="{AD063AAC-3FE1-4D8C-91A3-C85C7AEEB7BA}" destId="{BE2EBDE1-A87D-4C24-8CCA-27697D4BAFE3}" srcOrd="2" destOrd="0" presId="urn:microsoft.com/office/officeart/2005/8/layout/pyramid2"/>
    <dgm:cxn modelId="{BC71561B-BBF4-48FC-AF21-D1BD14699F1D}" type="presParOf" srcId="{AD063AAC-3FE1-4D8C-91A3-C85C7AEEB7BA}" destId="{1D27F9C4-84CE-4C40-9C3B-18C624A01408}" srcOrd="3" destOrd="0" presId="urn:microsoft.com/office/officeart/2005/8/layout/pyramid2"/>
    <dgm:cxn modelId="{A8A9765F-8CC8-4B50-95CB-7937995607CF}" type="presParOf" srcId="{AD063AAC-3FE1-4D8C-91A3-C85C7AEEB7BA}" destId="{DD89AA88-7D9D-472A-A917-21AC78BA5ED9}" srcOrd="4" destOrd="0" presId="urn:microsoft.com/office/officeart/2005/8/layout/pyramid2"/>
    <dgm:cxn modelId="{2070B470-1647-4972-A554-50F0E93C47EE}" type="presParOf" srcId="{AD063AAC-3FE1-4D8C-91A3-C85C7AEEB7BA}" destId="{F09CB841-74D3-4647-AA26-DF030528634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E8AF5-2369-44B8-B44E-81C66B59163A}">
      <dsp:nvSpPr>
        <dsp:cNvPr id="0" name=""/>
        <dsp:cNvSpPr/>
      </dsp:nvSpPr>
      <dsp:spPr>
        <a:xfrm>
          <a:off x="2495843" y="-65147"/>
          <a:ext cx="5169349" cy="56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FDEC0-5DBE-4D9B-84C7-A120A6DAE8E6}">
      <dsp:nvSpPr>
        <dsp:cNvPr id="0" name=""/>
        <dsp:cNvSpPr/>
      </dsp:nvSpPr>
      <dsp:spPr>
        <a:xfrm>
          <a:off x="2610454" y="43733"/>
          <a:ext cx="5169349" cy="56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#include&lt;math.h&gt;</a:t>
          </a:r>
        </a:p>
      </dsp:txBody>
      <dsp:txXfrm>
        <a:off x="2627035" y="60314"/>
        <a:ext cx="5136187" cy="532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CBCDA-65B5-4B15-BA80-47023E709559}">
      <dsp:nvSpPr>
        <dsp:cNvPr id="0" name=""/>
        <dsp:cNvSpPr/>
      </dsp:nvSpPr>
      <dsp:spPr>
        <a:xfrm>
          <a:off x="0" y="230555"/>
          <a:ext cx="5245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65B48-D76D-4554-AA89-C1D30172DB25}">
      <dsp:nvSpPr>
        <dsp:cNvPr id="0" name=""/>
        <dsp:cNvSpPr/>
      </dsp:nvSpPr>
      <dsp:spPr>
        <a:xfrm>
          <a:off x="262255" y="5964"/>
          <a:ext cx="367157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77" tIns="0" rIns="1387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#include&lt;stdio.h&gt;</a:t>
          </a:r>
        </a:p>
      </dsp:txBody>
      <dsp:txXfrm>
        <a:off x="286753" y="30462"/>
        <a:ext cx="3622574" cy="452844"/>
      </dsp:txXfrm>
    </dsp:sp>
    <dsp:sp modelId="{02010DC7-D405-4854-B3DC-053326396901}">
      <dsp:nvSpPr>
        <dsp:cNvPr id="0" name=""/>
        <dsp:cNvSpPr/>
      </dsp:nvSpPr>
      <dsp:spPr>
        <a:xfrm>
          <a:off x="0" y="1028004"/>
          <a:ext cx="5245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14AA4-D4FB-4027-AD50-342D8DD7A24C}">
      <dsp:nvSpPr>
        <dsp:cNvPr id="0" name=""/>
        <dsp:cNvSpPr/>
      </dsp:nvSpPr>
      <dsp:spPr>
        <a:xfrm>
          <a:off x="262255" y="777084"/>
          <a:ext cx="367157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77" tIns="0" rIns="1387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#include&lt;stdlib.h&gt;</a:t>
          </a:r>
        </a:p>
      </dsp:txBody>
      <dsp:txXfrm>
        <a:off x="286753" y="801582"/>
        <a:ext cx="3622574" cy="452844"/>
      </dsp:txXfrm>
    </dsp:sp>
    <dsp:sp modelId="{9ADF7BEF-3D3C-4A74-91F5-35E202B85CFF}">
      <dsp:nvSpPr>
        <dsp:cNvPr id="0" name=""/>
        <dsp:cNvSpPr/>
      </dsp:nvSpPr>
      <dsp:spPr>
        <a:xfrm>
          <a:off x="0" y="1799124"/>
          <a:ext cx="5245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EFA55-20BA-4A3B-992C-4B73743E4D52}">
      <dsp:nvSpPr>
        <dsp:cNvPr id="0" name=""/>
        <dsp:cNvSpPr/>
      </dsp:nvSpPr>
      <dsp:spPr>
        <a:xfrm>
          <a:off x="262255" y="1548204"/>
          <a:ext cx="367157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77" tIns="0" rIns="1387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#include &lt;</a:t>
          </a:r>
          <a:r>
            <a:rPr lang="en-IN" sz="1700" kern="1200" dirty="0" err="1"/>
            <a:t>time.h</a:t>
          </a:r>
          <a:r>
            <a:rPr lang="en-IN" sz="1700" kern="1200" dirty="0"/>
            <a:t>&gt;</a:t>
          </a:r>
        </a:p>
      </dsp:txBody>
      <dsp:txXfrm>
        <a:off x="286753" y="1572702"/>
        <a:ext cx="3622574" cy="452844"/>
      </dsp:txXfrm>
    </dsp:sp>
    <dsp:sp modelId="{E55CB163-BD40-4354-B5A1-C7F62A932A0D}">
      <dsp:nvSpPr>
        <dsp:cNvPr id="0" name=""/>
        <dsp:cNvSpPr/>
      </dsp:nvSpPr>
      <dsp:spPr>
        <a:xfrm>
          <a:off x="0" y="2570244"/>
          <a:ext cx="52451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0ECF7-90A7-483B-B907-23FE387ADADC}">
      <dsp:nvSpPr>
        <dsp:cNvPr id="0" name=""/>
        <dsp:cNvSpPr/>
      </dsp:nvSpPr>
      <dsp:spPr>
        <a:xfrm>
          <a:off x="262255" y="2319324"/>
          <a:ext cx="367157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777" tIns="0" rIns="1387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#include&lt;conio.h&gt;</a:t>
          </a:r>
        </a:p>
      </dsp:txBody>
      <dsp:txXfrm>
        <a:off x="286753" y="2343822"/>
        <a:ext cx="362257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F6B25-88E7-4791-9E93-3278CA43A9FA}">
      <dsp:nvSpPr>
        <dsp:cNvPr id="0" name=""/>
        <dsp:cNvSpPr/>
      </dsp:nvSpPr>
      <dsp:spPr>
        <a:xfrm>
          <a:off x="0" y="265874"/>
          <a:ext cx="5854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EEF6F-1B34-41C7-8076-85CC49EFB48C}">
      <dsp:nvSpPr>
        <dsp:cNvPr id="0" name=""/>
        <dsp:cNvSpPr/>
      </dsp:nvSpPr>
      <dsp:spPr>
        <a:xfrm>
          <a:off x="295278" y="851176"/>
          <a:ext cx="4098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06" tIns="0" rIns="15490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Void phone</a:t>
          </a:r>
        </a:p>
      </dsp:txBody>
      <dsp:txXfrm>
        <a:off x="316894" y="872792"/>
        <a:ext cx="4055058" cy="399568"/>
      </dsp:txXfrm>
    </dsp:sp>
    <dsp:sp modelId="{01842467-DD3B-499E-82AB-4660DB670D34}">
      <dsp:nvSpPr>
        <dsp:cNvPr id="0" name=""/>
        <dsp:cNvSpPr/>
      </dsp:nvSpPr>
      <dsp:spPr>
        <a:xfrm>
          <a:off x="0" y="3031950"/>
          <a:ext cx="5854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ACFD6-2621-4273-AF10-A71772090707}">
      <dsp:nvSpPr>
        <dsp:cNvPr id="0" name=""/>
        <dsp:cNvSpPr/>
      </dsp:nvSpPr>
      <dsp:spPr>
        <a:xfrm>
          <a:off x="263596" y="103405"/>
          <a:ext cx="4098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06" tIns="0" rIns="15490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Void </a:t>
          </a:r>
          <a:r>
            <a:rPr lang="en-IN" sz="1500" kern="1200" dirty="0" err="1"/>
            <a:t>elec</a:t>
          </a:r>
          <a:endParaRPr lang="en-IN" sz="1500" kern="1200" dirty="0"/>
        </a:p>
      </dsp:txBody>
      <dsp:txXfrm>
        <a:off x="285212" y="125021"/>
        <a:ext cx="4055058" cy="399568"/>
      </dsp:txXfrm>
    </dsp:sp>
    <dsp:sp modelId="{4E1E7A3D-F324-4FD6-B9A8-8B71009237A9}">
      <dsp:nvSpPr>
        <dsp:cNvPr id="0" name=""/>
        <dsp:cNvSpPr/>
      </dsp:nvSpPr>
      <dsp:spPr>
        <a:xfrm>
          <a:off x="0" y="1626675"/>
          <a:ext cx="5854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D8B77-969C-4D6B-B738-F52AABC51453}">
      <dsp:nvSpPr>
        <dsp:cNvPr id="0" name=""/>
        <dsp:cNvSpPr/>
      </dsp:nvSpPr>
      <dsp:spPr>
        <a:xfrm>
          <a:off x="292735" y="1405274"/>
          <a:ext cx="4098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06" tIns="0" rIns="15490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Void help1</a:t>
          </a:r>
        </a:p>
      </dsp:txBody>
      <dsp:txXfrm>
        <a:off x="314351" y="1426890"/>
        <a:ext cx="4055058" cy="399568"/>
      </dsp:txXfrm>
    </dsp:sp>
    <dsp:sp modelId="{B8C7E399-A87F-4467-95B1-18E2693F0219}">
      <dsp:nvSpPr>
        <dsp:cNvPr id="0" name=""/>
        <dsp:cNvSpPr/>
      </dsp:nvSpPr>
      <dsp:spPr>
        <a:xfrm>
          <a:off x="0" y="2307075"/>
          <a:ext cx="5854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38A55-E99E-424A-9571-DA2B7D2B108B}">
      <dsp:nvSpPr>
        <dsp:cNvPr id="0" name=""/>
        <dsp:cNvSpPr/>
      </dsp:nvSpPr>
      <dsp:spPr>
        <a:xfrm>
          <a:off x="321308" y="2120837"/>
          <a:ext cx="4098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06" tIns="0" rIns="15490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Void help </a:t>
          </a:r>
        </a:p>
      </dsp:txBody>
      <dsp:txXfrm>
        <a:off x="342924" y="2142453"/>
        <a:ext cx="4055058" cy="399568"/>
      </dsp:txXfrm>
    </dsp:sp>
    <dsp:sp modelId="{EE5C3518-BE98-40AF-9D0E-059B3BB62E34}">
      <dsp:nvSpPr>
        <dsp:cNvPr id="0" name=""/>
        <dsp:cNvSpPr/>
      </dsp:nvSpPr>
      <dsp:spPr>
        <a:xfrm>
          <a:off x="0" y="3031950"/>
          <a:ext cx="58547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07D98-D817-4EA1-B5B4-6600CBAB6254}">
      <dsp:nvSpPr>
        <dsp:cNvPr id="0" name=""/>
        <dsp:cNvSpPr/>
      </dsp:nvSpPr>
      <dsp:spPr>
        <a:xfrm>
          <a:off x="292735" y="2766075"/>
          <a:ext cx="40982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906" tIns="0" rIns="15490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 penalty </a:t>
          </a:r>
        </a:p>
      </dsp:txBody>
      <dsp:txXfrm>
        <a:off x="314351" y="2787691"/>
        <a:ext cx="4055058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6B801-A2F9-4B90-956E-6B00D2BD6A63}">
      <dsp:nvSpPr>
        <dsp:cNvPr id="0" name=""/>
        <dsp:cNvSpPr/>
      </dsp:nvSpPr>
      <dsp:spPr>
        <a:xfrm>
          <a:off x="0" y="207794"/>
          <a:ext cx="60099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E9B97-E101-4761-96A6-08E53F735337}">
      <dsp:nvSpPr>
        <dsp:cNvPr id="0" name=""/>
        <dsp:cNvSpPr/>
      </dsp:nvSpPr>
      <dsp:spPr>
        <a:xfrm>
          <a:off x="300499" y="1154"/>
          <a:ext cx="420699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14" tIns="0" rIns="15901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Void </a:t>
          </a:r>
          <a:r>
            <a:rPr lang="en-IN" sz="1400" kern="1200" dirty="0" err="1"/>
            <a:t>tme</a:t>
          </a:r>
          <a:r>
            <a:rPr lang="en-IN" sz="1400" kern="1200" dirty="0"/>
            <a:t> </a:t>
          </a:r>
        </a:p>
      </dsp:txBody>
      <dsp:txXfrm>
        <a:off x="320674" y="21329"/>
        <a:ext cx="4166645" cy="372930"/>
      </dsp:txXfrm>
    </dsp:sp>
    <dsp:sp modelId="{7E95FCA5-DE8B-46C2-823D-3F321FE9630F}">
      <dsp:nvSpPr>
        <dsp:cNvPr id="0" name=""/>
        <dsp:cNvSpPr/>
      </dsp:nvSpPr>
      <dsp:spPr>
        <a:xfrm>
          <a:off x="0" y="842835"/>
          <a:ext cx="600999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663E3-4198-4B64-AD3E-46598BB9CEC4}">
      <dsp:nvSpPr>
        <dsp:cNvPr id="0" name=""/>
        <dsp:cNvSpPr/>
      </dsp:nvSpPr>
      <dsp:spPr>
        <a:xfrm>
          <a:off x="300499" y="636194"/>
          <a:ext cx="420699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14" tIns="0" rIns="15901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Int func1</a:t>
          </a:r>
        </a:p>
      </dsp:txBody>
      <dsp:txXfrm>
        <a:off x="320674" y="656369"/>
        <a:ext cx="4166645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7C846-D655-4C72-A3CB-3E40CFB1829B}">
      <dsp:nvSpPr>
        <dsp:cNvPr id="0" name=""/>
        <dsp:cNvSpPr/>
      </dsp:nvSpPr>
      <dsp:spPr>
        <a:xfrm>
          <a:off x="462200" y="0"/>
          <a:ext cx="2822575" cy="28225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C6DF-6139-455D-BA86-C55DB9331505}">
      <dsp:nvSpPr>
        <dsp:cNvPr id="0" name=""/>
        <dsp:cNvSpPr/>
      </dsp:nvSpPr>
      <dsp:spPr>
        <a:xfrm>
          <a:off x="388420" y="283773"/>
          <a:ext cx="4804808" cy="668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Void </a:t>
          </a: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elec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: to take care of all electricity bill related calculation and printing the persons information</a:t>
          </a: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IN" sz="1500" kern="1200" dirty="0"/>
        </a:p>
      </dsp:txBody>
      <dsp:txXfrm>
        <a:off x="421037" y="316390"/>
        <a:ext cx="4739574" cy="602922"/>
      </dsp:txXfrm>
    </dsp:sp>
    <dsp:sp modelId="{D6ACE498-3276-46DD-8248-D0FA0D7E504F}">
      <dsp:nvSpPr>
        <dsp:cNvPr id="0" name=""/>
        <dsp:cNvSpPr/>
      </dsp:nvSpPr>
      <dsp:spPr>
        <a:xfrm>
          <a:off x="409574" y="1035449"/>
          <a:ext cx="4762501" cy="668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Void phone : to take care of all phone bill related calculation and printing. the persons information.</a:t>
          </a:r>
          <a:endParaRPr lang="en-IN" sz="1600" kern="1200" dirty="0"/>
        </a:p>
      </dsp:txBody>
      <dsp:txXfrm>
        <a:off x="442191" y="1068066"/>
        <a:ext cx="4697267" cy="602922"/>
      </dsp:txXfrm>
    </dsp:sp>
    <dsp:sp modelId="{F8281733-31C7-45DE-A7A1-860D1F9AC012}">
      <dsp:nvSpPr>
        <dsp:cNvPr id="0" name=""/>
        <dsp:cNvSpPr/>
      </dsp:nvSpPr>
      <dsp:spPr>
        <a:xfrm>
          <a:off x="400052" y="1787125"/>
          <a:ext cx="4781545" cy="668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Void help1: for taking queries from phone bill customers.</a:t>
          </a:r>
          <a:endParaRPr lang="en-IN" sz="1800" kern="1200" dirty="0"/>
        </a:p>
      </dsp:txBody>
      <dsp:txXfrm>
        <a:off x="432669" y="1819742"/>
        <a:ext cx="4716311" cy="602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12D2-0CE1-4ED0-8CC4-1C9B4384B4BC}">
      <dsp:nvSpPr>
        <dsp:cNvPr id="0" name=""/>
        <dsp:cNvSpPr/>
      </dsp:nvSpPr>
      <dsp:spPr>
        <a:xfrm>
          <a:off x="150538" y="0"/>
          <a:ext cx="2822575" cy="28225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6E78E-3AA6-483D-A404-15F9CE523B5D}">
      <dsp:nvSpPr>
        <dsp:cNvPr id="0" name=""/>
        <dsp:cNvSpPr/>
      </dsp:nvSpPr>
      <dsp:spPr>
        <a:xfrm>
          <a:off x="393409" y="281961"/>
          <a:ext cx="4063490" cy="668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Void help :  for taking queries from electricity bill customers.</a:t>
          </a:r>
          <a:endParaRPr lang="en-IN" sz="1600" kern="1200" dirty="0"/>
        </a:p>
      </dsp:txBody>
      <dsp:txXfrm>
        <a:off x="426026" y="314578"/>
        <a:ext cx="3998256" cy="602922"/>
      </dsp:txXfrm>
    </dsp:sp>
    <dsp:sp modelId="{BE2EBDE1-A87D-4C24-8CCA-27697D4BAFE3}">
      <dsp:nvSpPr>
        <dsp:cNvPr id="0" name=""/>
        <dsp:cNvSpPr/>
      </dsp:nvSpPr>
      <dsp:spPr>
        <a:xfrm>
          <a:off x="0" y="1035449"/>
          <a:ext cx="4948390" cy="668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 penalty : for adding extra charge upon late payment.</a:t>
          </a:r>
          <a:endParaRPr lang="en-IN" sz="1600" kern="1200" dirty="0"/>
        </a:p>
      </dsp:txBody>
      <dsp:txXfrm>
        <a:off x="32617" y="1068066"/>
        <a:ext cx="4883156" cy="602922"/>
      </dsp:txXfrm>
    </dsp:sp>
    <dsp:sp modelId="{DD89AA88-7D9D-472A-A917-21AC78BA5ED9}">
      <dsp:nvSpPr>
        <dsp:cNvPr id="0" name=""/>
        <dsp:cNvSpPr/>
      </dsp:nvSpPr>
      <dsp:spPr>
        <a:xfrm>
          <a:off x="0" y="1787125"/>
          <a:ext cx="4948390" cy="66815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Void </a:t>
          </a:r>
          <a:r>
            <a:rPr lang="en-IN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tme</a:t>
          </a: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:  for showing present time and date.</a:t>
          </a:r>
          <a:endParaRPr lang="en-IN" sz="1900" kern="1200" dirty="0"/>
        </a:p>
      </dsp:txBody>
      <dsp:txXfrm>
        <a:off x="32617" y="1819742"/>
        <a:ext cx="4883156" cy="602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" TargetMode="External"/><Relationship Id="rId2" Type="http://schemas.openxmlformats.org/officeDocument/2006/relationships/hyperlink" Target="https://www.tutorialspoin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linegdb.com/" TargetMode="Externa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A5F9-E24C-471A-BDDD-A2DE6A92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BILL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0B681-45A2-48CE-A488-AED3EB7C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974" y="4823941"/>
            <a:ext cx="5019675" cy="977621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SIDDHARTH ROY</a:t>
            </a:r>
          </a:p>
          <a:p>
            <a:r>
              <a:rPr lang="en-IN" b="1" dirty="0">
                <a:solidFill>
                  <a:srgbClr val="FF0000"/>
                </a:solidFill>
              </a:rPr>
              <a:t>2K20/B7/09</a:t>
            </a:r>
          </a:p>
          <a:p>
            <a:r>
              <a:rPr lang="en-IN" b="1" dirty="0">
                <a:solidFill>
                  <a:srgbClr val="FF0000"/>
                </a:solidFill>
              </a:rPr>
              <a:t>Fundamentals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1510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86F2-57DF-48CB-ADBB-1AE3D891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42" y="271119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Electricity bill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7ECED5-C67A-454E-BAAB-516770EFF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1526"/>
            <a:ext cx="11944350" cy="5372100"/>
          </a:xfrm>
        </p:spPr>
      </p:pic>
    </p:spTree>
    <p:extLst>
      <p:ext uri="{BB962C8B-B14F-4D97-AF65-F5344CB8AC3E}">
        <p14:creationId xmlns:p14="http://schemas.microsoft.com/office/powerpoint/2010/main" val="187739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E472-E157-4F76-A1C3-44CBA3E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2525-ED5B-4267-B94D-841376A1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to manually enter his details , that is his information will not be stored at some accessible directory.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offline and cannot be used online.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only two options for bill calculation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has pressed enter after giving his input it cant be edited.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6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A6E8-43C3-4D47-8D26-E01A550E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D51-F895-49B4-93F8-CE799E8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user to keep a track of his billing cycles, paying bills and managing them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the user to pay his bills on 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042B-36F1-4A0F-8585-69FCE2E2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E3C9-D9C6-43F1-9CAA-2B873593C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helped me in enhancing my coding skills and has increased my knowledge in C language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 I have revised the fundamentals of programming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06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3ED2-FC22-400B-8E2A-22731853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F454-604D-482B-B81F-1AEF4FB5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https://www.tutorialspoint.com/</a:t>
            </a:r>
            <a:endParaRPr lang="en-IN" dirty="0"/>
          </a:p>
          <a:p>
            <a:r>
              <a:rPr lang="en-IN" dirty="0">
                <a:hlinkClick r:id="rId3"/>
              </a:rPr>
              <a:t>https://en.wikibooks.org</a:t>
            </a:r>
            <a:endParaRPr lang="en-IN" dirty="0"/>
          </a:p>
          <a:p>
            <a:r>
              <a:rPr lang="en-IN" dirty="0">
                <a:hlinkClick r:id="rId4"/>
              </a:rPr>
              <a:t>https://www.geeksforgeeks.org</a:t>
            </a:r>
            <a:endParaRPr lang="en-IN" dirty="0"/>
          </a:p>
          <a:p>
            <a:r>
              <a:rPr lang="en-IN" dirty="0">
                <a:hlinkClick r:id="rId5"/>
              </a:rPr>
              <a:t>https://www.onlinegdb.com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C41-21E1-4F82-8FC0-8D778F89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3F45-3038-458E-A107-18B9560D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bill calculating management is a necessity for the current generations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former knowledge is required for the user to use this.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the user to keep track of his/her  invoices in order.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date and time is also mentioned, to keep a track  for bill payment date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C language I have made a program which will not only calculate the bill for electricity and phone but also prompts the user to enter his queries and give possible solutions.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82E6-9BBC-456D-B2F4-89C1F72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GOALS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A1FA-3C4B-49D8-B837-F7D67413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bill management system is to automate the existing manual system by the help of computerized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fully fledged computer software, so that valuable information can be stored for a long period for easy accessing an manipulation.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project I will be calculating phone and electricity bill.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penalty charge will also be applied for late payment.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also be taking care of queries from customer side to make it more user friendly.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71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326F-DC71-4A8B-9AC8-F0742982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54458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2487-9A46-4D4B-909F-4E95394C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703693"/>
            <a:ext cx="9603275" cy="3450613"/>
          </a:xfrm>
        </p:spPr>
        <p:txBody>
          <a:bodyPr>
            <a:normAutofit fontScale="25000" lnSpcReduction="20000"/>
          </a:bodyPr>
          <a:lstStyle/>
          <a:p>
            <a:r>
              <a:rPr lang="en-IN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: </a:t>
            </a:r>
            <a:r>
              <a:rPr lang="en-US" sz="10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code that performs a specific task</a:t>
            </a:r>
            <a:r>
              <a:rPr 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be used multiple times.</a:t>
            </a:r>
          </a:p>
          <a:p>
            <a:r>
              <a:rPr 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: An array is collection of data of same type using a single variable .</a:t>
            </a:r>
          </a:p>
          <a:p>
            <a:r>
              <a:rPr 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Switch: a switch is used as a decision maker where various decision making is required.</a:t>
            </a:r>
          </a:p>
          <a:p>
            <a:r>
              <a:rPr 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Structures: </a:t>
            </a:r>
            <a:r>
              <a:rPr lang="en-US" sz="10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is a user-defined datatype in </a:t>
            </a:r>
            <a:r>
              <a:rPr lang="en-US" sz="10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0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allows us to combine data of different types together.</a:t>
            </a:r>
          </a:p>
          <a:p>
            <a:r>
              <a:rPr lang="en-US" sz="10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else:</a:t>
            </a:r>
            <a:r>
              <a:rPr lang="en-US" sz="8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8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8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used to perform the operations based on some specific condition.</a:t>
            </a:r>
            <a:endParaRPr lang="en-US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0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6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B355-6EB4-408A-9CC7-4087D2EB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C69541-FE41-408D-BE1B-17FEB54FA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765641"/>
              </p:ext>
            </p:extLst>
          </p:nvPr>
        </p:nvGraphicFramePr>
        <p:xfrm>
          <a:off x="-2245328" y="3735392"/>
          <a:ext cx="9531954" cy="67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061C2F3-4FC9-40C4-96B9-5552B51B5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41196"/>
              </p:ext>
            </p:extLst>
          </p:nvPr>
        </p:nvGraphicFramePr>
        <p:xfrm>
          <a:off x="193675" y="593014"/>
          <a:ext cx="5245100" cy="3004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F29B424-19D1-4FE4-B510-74B3ECDC2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573638"/>
              </p:ext>
            </p:extLst>
          </p:nvPr>
        </p:nvGraphicFramePr>
        <p:xfrm>
          <a:off x="6096000" y="663234"/>
          <a:ext cx="5854700" cy="340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6114720-1D72-4644-9FAB-A5DB40776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882900"/>
              </p:ext>
            </p:extLst>
          </p:nvPr>
        </p:nvGraphicFramePr>
        <p:xfrm>
          <a:off x="6014859" y="4210953"/>
          <a:ext cx="6009993" cy="119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3578C68-BFD3-4190-8AFC-9C49C448D455}"/>
              </a:ext>
            </a:extLst>
          </p:cNvPr>
          <p:cNvSpPr txBox="1"/>
          <p:nvPr/>
        </p:nvSpPr>
        <p:spPr>
          <a:xfrm>
            <a:off x="1101982" y="68708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Libraries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93D27-0597-4099-903C-00B5B8DA364F}"/>
              </a:ext>
            </a:extLst>
          </p:cNvPr>
          <p:cNvSpPr txBox="1"/>
          <p:nvPr/>
        </p:nvSpPr>
        <p:spPr>
          <a:xfrm>
            <a:off x="6540757" y="56122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Function used</a:t>
            </a:r>
          </a:p>
        </p:txBody>
      </p:sp>
    </p:spTree>
    <p:extLst>
      <p:ext uri="{BB962C8B-B14F-4D97-AF65-F5344CB8AC3E}">
        <p14:creationId xmlns:p14="http://schemas.microsoft.com/office/powerpoint/2010/main" val="318682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9D48-2D7C-4C9C-A527-C51FC829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86" y="307010"/>
            <a:ext cx="9603275" cy="1049235"/>
          </a:xfrm>
        </p:spPr>
        <p:txBody>
          <a:bodyPr/>
          <a:lstStyle/>
          <a:p>
            <a:r>
              <a:rPr lang="en-IN" dirty="0"/>
              <a:t>Functions used and their use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1BAB58-DB05-4043-906B-6CBB88A68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932382"/>
              </p:ext>
            </p:extLst>
          </p:nvPr>
        </p:nvGraphicFramePr>
        <p:xfrm>
          <a:off x="514350" y="2434471"/>
          <a:ext cx="5581650" cy="282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70CCCB5-2FDA-4F31-B13D-4035A955F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05886"/>
              </p:ext>
            </p:extLst>
          </p:nvPr>
        </p:nvGraphicFramePr>
        <p:xfrm>
          <a:off x="6729259" y="2434471"/>
          <a:ext cx="4948391" cy="282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5612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D0C3-09B2-452D-B926-E2C593E8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04" y="804519"/>
            <a:ext cx="9603275" cy="104923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E011-DF2D-47A4-8A90-AE80932EB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447079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2 structures , one will store the necessary variables needed for those users who have chose electricity bill and the other for those who have chose phone bill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structure each for phone bill and electricity bill having two arguments and containing the necessary condition for calculation of bill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help1() and help() function will take care of the queries of the user from the phone as well as the electricity department.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Penalty() and func1() are used for calculating the extra amount and number of days the user is late for bill payment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repectively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also include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for displaying the current date and time for the user convenience.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E987-FE3C-4D7E-A738-D3B65D7D0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84DF-F8CE-4E58-9AF3-153AF94D2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3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9824-9BA6-41BC-83A4-0B7F0BD8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79" y="175869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Phone bill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DCEB0-BFF2-4C0D-ADEA-01330E0EA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25395"/>
            <a:ext cx="12192000" cy="5337279"/>
          </a:xfrm>
        </p:spPr>
      </p:pic>
    </p:spTree>
    <p:extLst>
      <p:ext uri="{BB962C8B-B14F-4D97-AF65-F5344CB8AC3E}">
        <p14:creationId xmlns:p14="http://schemas.microsoft.com/office/powerpoint/2010/main" val="3776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1959</TotalTime>
  <Words>702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Gill Sans MT</vt:lpstr>
      <vt:lpstr>Times New Roman</vt:lpstr>
      <vt:lpstr>Gallery</vt:lpstr>
      <vt:lpstr>BILL management </vt:lpstr>
      <vt:lpstr>INTRODUCTION</vt:lpstr>
      <vt:lpstr>OBJECTIVES AND GOALS</vt:lpstr>
      <vt:lpstr>KEYWORDS</vt:lpstr>
      <vt:lpstr>PowerPoint Presentation</vt:lpstr>
      <vt:lpstr>Functions used and their use</vt:lpstr>
      <vt:lpstr>Overview of code</vt:lpstr>
      <vt:lpstr>result</vt:lpstr>
      <vt:lpstr>Phone bill</vt:lpstr>
      <vt:lpstr>Electricity bill</vt:lpstr>
      <vt:lpstr>LIMITATION</vt:lpstr>
      <vt:lpstr>CONCLUSION</vt:lpstr>
      <vt:lpstr>LEARNING from project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MANAGEMENT SYSTEM</dc:title>
  <dc:creator>anamika roy</dc:creator>
  <cp:lastModifiedBy>anamika roy</cp:lastModifiedBy>
  <cp:revision>45</cp:revision>
  <dcterms:created xsi:type="dcterms:W3CDTF">2021-03-11T13:14:39Z</dcterms:created>
  <dcterms:modified xsi:type="dcterms:W3CDTF">2021-03-16T13:36:57Z</dcterms:modified>
</cp:coreProperties>
</file>