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5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5eb2d1f0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5eb2d1f0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5eb2d1f0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5eb2d1f0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62382ca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62382ca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2382ca3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2382ca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62382ca3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62382ca3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62382ca3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62382ca3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62382ca3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62382ca3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62382ca3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62382ca3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62382ca3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62382ca3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62382ca3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62382ca3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5eb2d1f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5eb2d1f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2382ca3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2382ca3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62382ca3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62382ca3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62382ca3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62382ca3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5eb2d1f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5eb2d1f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5eb2d1f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5eb2d1f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5eb2d1f0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5eb2d1f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5eb2d1f0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5eb2d1f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5eb2d1f0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5eb2d1f0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5eb2d1f0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5eb2d1f0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5eb2d1f0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5eb2d1f0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Redes peer to peer</a:t>
            </a:r>
            <a:endParaRPr sz="3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Sebastián Franco Gómez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99150" y="20189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Smart contracts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425" y="1668563"/>
            <a:ext cx="3612749" cy="180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24275" y="20063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k-means clustering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225" y="2824025"/>
            <a:ext cx="2458175" cy="22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800" y="163350"/>
            <a:ext cx="3133018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99550" y="18943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de estudio: K-means clustering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150" y="1504075"/>
            <a:ext cx="4166400" cy="21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25" y="13173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La clasificación automática de objetos o datos es uno de los objetivos del aprendizaje de máquina. Podemos considerar tres tipos de algoritmos: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/>
              <a:t>Clasificación supervisada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/>
              <a:t>Clasificación no supervisada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/>
              <a:t>Clasificación semi-supervisada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1500"/>
              <a:t>K means es un algoritmo de clasificación no supervisado</a:t>
            </a:r>
            <a:endParaRPr b="1"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24275" y="12957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k-means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s" sz="1600"/>
              <a:t>K-means</a:t>
            </a:r>
            <a:r>
              <a:rPr lang="es" sz="1600"/>
              <a:t> es un algoritmo que agrupa objetos en </a:t>
            </a:r>
            <a:r>
              <a:rPr i="1" lang="es" sz="1600"/>
              <a:t>k</a:t>
            </a:r>
            <a:r>
              <a:rPr lang="es" sz="1600"/>
              <a:t> grupos basándose en sus características. El agrupamiento se realiza minimizando la suma de distancias entre cada objeto y el centroide de su grupo o cluster. Se suele usar la distancia cuadrática</a:t>
            </a:r>
            <a:r>
              <a:rPr lang="es"/>
              <a:t>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24250" y="14176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de k-means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objetos se representan con vectores reales de </a:t>
            </a:r>
            <a:r>
              <a:rPr i="1" lang="es"/>
              <a:t>d </a:t>
            </a:r>
            <a:r>
              <a:rPr lang="es"/>
              <a:t>dimensiones (</a:t>
            </a:r>
            <a:r>
              <a:rPr b="1" lang="es"/>
              <a:t>x</a:t>
            </a:r>
            <a:r>
              <a:rPr lang="es"/>
              <a:t>1,</a:t>
            </a:r>
            <a:r>
              <a:rPr b="1" lang="es"/>
              <a:t>x</a:t>
            </a:r>
            <a:r>
              <a:rPr lang="es"/>
              <a:t>2,…,</a:t>
            </a:r>
            <a:r>
              <a:rPr b="1" lang="es"/>
              <a:t>x</a:t>
            </a:r>
            <a:r>
              <a:rPr i="1" lang="es"/>
              <a:t>n</a:t>
            </a:r>
            <a:r>
              <a:rPr lang="es"/>
              <a:t>) y el algoritmo </a:t>
            </a:r>
            <a:r>
              <a:rPr i="1" lang="es"/>
              <a:t>k-means</a:t>
            </a:r>
            <a:r>
              <a:rPr lang="es"/>
              <a:t> construye </a:t>
            </a:r>
            <a:r>
              <a:rPr i="1" lang="es"/>
              <a:t>k </a:t>
            </a:r>
            <a:r>
              <a:rPr lang="es"/>
              <a:t>grupos donde se minimiza la suma de distancias de los objetos, dentro de cada grupo </a:t>
            </a:r>
            <a:r>
              <a:rPr b="1" lang="es"/>
              <a:t>S</a:t>
            </a:r>
            <a:r>
              <a:rPr lang="es"/>
              <a:t>={</a:t>
            </a:r>
            <a:r>
              <a:rPr i="1" lang="es"/>
              <a:t>S</a:t>
            </a:r>
            <a:r>
              <a:rPr lang="es"/>
              <a:t>1,</a:t>
            </a:r>
            <a:r>
              <a:rPr i="1" lang="es"/>
              <a:t>S</a:t>
            </a:r>
            <a:r>
              <a:rPr lang="es"/>
              <a:t>2,…,</a:t>
            </a:r>
            <a:r>
              <a:rPr i="1" lang="es"/>
              <a:t>Sk</a:t>
            </a:r>
            <a:r>
              <a:rPr lang="es"/>
              <a:t>}, a su centroide. El problema se puede formular de la siguiente forma: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donde </a:t>
            </a:r>
            <a:r>
              <a:rPr b="1" lang="es"/>
              <a:t>S </a:t>
            </a:r>
            <a:r>
              <a:rPr lang="es"/>
              <a:t>es el conjunto de datos cuyos elementos son los objetos </a:t>
            </a:r>
            <a:r>
              <a:rPr b="1" lang="es"/>
              <a:t>x</a:t>
            </a:r>
            <a:r>
              <a:rPr i="1" lang="es"/>
              <a:t>j </a:t>
            </a:r>
            <a:r>
              <a:rPr lang="es"/>
              <a:t>representados por vectores, donde cada uno de sus elementos representa una característica o atributo. Tendremos </a:t>
            </a:r>
            <a:r>
              <a:rPr i="1" lang="es"/>
              <a:t>k </a:t>
            </a:r>
            <a:r>
              <a:rPr lang="es"/>
              <a:t>grupos o clusters con su correspondiente centroide </a:t>
            </a:r>
            <a:r>
              <a:rPr b="1" i="1" lang="es"/>
              <a:t>μi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2111650"/>
            <a:ext cx="4166400" cy="920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cada actualización de los centroides, desde el punto de vista matemático, imponemos la condición necesaria de extremo a la función </a:t>
            </a:r>
            <a:r>
              <a:rPr i="1" lang="es"/>
              <a:t>E</a:t>
            </a:r>
            <a:r>
              <a:rPr lang="es"/>
              <a:t>(</a:t>
            </a:r>
            <a:r>
              <a:rPr b="1" i="1" lang="es"/>
              <a:t>μi</a:t>
            </a:r>
            <a:r>
              <a:rPr lang="es"/>
              <a:t>) que, para la función cuadrática 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y se toma el promedio de los elementos de cada grupo como nuevo centroide.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Las principales ventajas del método </a:t>
            </a:r>
            <a:r>
              <a:rPr i="1" lang="es"/>
              <a:t>k-means</a:t>
            </a:r>
            <a:r>
              <a:rPr lang="es"/>
              <a:t> son que es un método sencillo y rápido. Pero es necesario decidir el valor de </a:t>
            </a:r>
            <a:r>
              <a:rPr i="1" lang="es"/>
              <a:t>k </a:t>
            </a:r>
            <a:r>
              <a:rPr lang="es"/>
              <a:t>y el resultado final depende de la inicialización de los centroides. En principio no converge al mínimo global sino a un mínimo local.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375" y="1790700"/>
            <a:ext cx="30670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286625" y="13173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iniciales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373" y="963450"/>
            <a:ext cx="4176896" cy="3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49350" y="13173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Iteración 1 y 2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675" y="152400"/>
            <a:ext cx="33198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36825" y="13173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Iteración 3 y 4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675" y="120100"/>
            <a:ext cx="3399750" cy="4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99550" y="16811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red peer to peer?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7" y="1250913"/>
            <a:ext cx="4199950" cy="26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24275" y="17062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Iteración 5 y 6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5" y="152400"/>
            <a:ext cx="33421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299175" y="13173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Iteración 7 y 8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650" y="152400"/>
            <a:ext cx="335115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286650" y="13173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Iteración 9 y 10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900" y="152400"/>
            <a:ext cx="335763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36825" y="16434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cliente servidor a peer to peer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675" y="202800"/>
            <a:ext cx="3830900" cy="21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662" y="2433749"/>
            <a:ext cx="2816925" cy="26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74450" y="14302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Orígenes</a:t>
            </a:r>
            <a:r>
              <a:rPr lang="es"/>
              <a:t> de peer to peer: Hotline </a:t>
            </a:r>
            <a:r>
              <a:rPr lang="es"/>
              <a:t>connect</a:t>
            </a:r>
            <a:r>
              <a:rPr lang="es"/>
              <a:t> y Napster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725" y="238250"/>
            <a:ext cx="2333500" cy="2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8900" y="3009828"/>
            <a:ext cx="2053150" cy="19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49000" y="16172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legales con el peer to peer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050" y="1617224"/>
            <a:ext cx="3932075" cy="19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36800" y="15384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peer to peer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96137"/>
            <a:ext cx="4431050" cy="29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0" y="2159950"/>
            <a:ext cx="431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Implementaciones modernas</a:t>
            </a:r>
            <a:endParaRPr sz="30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500" y="1498128"/>
            <a:ext cx="2358525" cy="24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74075" y="19185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Redes blockchain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325" y="1412263"/>
            <a:ext cx="3378725" cy="23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36825" y="16425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Criptografía asimétrica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150" y="1345063"/>
            <a:ext cx="3966151" cy="245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