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CC-4900-9833-8CDDCB7915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CC-4900-9833-8CDDCB7915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CC-4900-9833-8CDDCB7915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CC-4900-9833-8CDDCB79152E}"/>
              </c:ext>
            </c:extLst>
          </c:dPt>
          <c:cat>
            <c:strRef>
              <c:f>Sheet1!$A$2:$A$5</c:f>
              <c:strCache>
                <c:ptCount val="4"/>
                <c:pt idx="0">
                  <c:v>Importer</c:v>
                </c:pt>
                <c:pt idx="1">
                  <c:v>proposer</c:v>
                </c:pt>
                <c:pt idx="2">
                  <c:v>notaries</c:v>
                </c:pt>
                <c:pt idx="3">
                  <c:v>exporter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3.2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9-4F1A-8AEA-C9A5A1978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1CB8-2830-4F4A-B315-8DDFEF8C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BD92B-2692-4CB5-87D5-B74E2354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175E-92E3-4A63-AAE9-C230C76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CD19-DF21-458F-8E22-CDD56D05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D9B-BC37-4601-AD92-7CB270C7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3665-C752-4539-A180-2A62FB41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7A2AE-DF99-4414-AB30-615FE97B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F6BE-9138-4169-9CBE-D53CDC96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001B-0088-4A55-A348-43127FF7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4488-1AEF-4062-8D1A-55365F26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DAD7A-488A-4645-B108-023D2443D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0040-4D4A-4F09-AFBB-A93B14A1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4036-906F-4461-BC58-E572850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72ED-E234-4325-A691-FAE9F9EB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A461-A001-47DE-B28D-32D12EC2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1B9C-199B-4CF8-99C0-2137588D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5944-F447-44E2-8D62-F55E9395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CCAC-C3CE-4ABC-93BE-FD02285B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2BF5-7D66-4774-AB85-BF456588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948A-0FD6-4608-995F-A8D2C1C5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09C7-08E6-4577-8A32-516E5D80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7C92-9DFD-49B2-893F-333EA768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4B2D-5EDE-412F-8CAB-47400962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F34A-1335-424A-8E11-10DF0E0A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197E-8716-4DE8-AB98-7C00D3D4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E51-C8C1-4BA7-AD70-B799E6D4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349C-5CDD-4DF0-BA63-9D12F7750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A0AE-678A-4E7B-9D2B-411E50E3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125C-14DE-466C-B276-9E33E63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AE0C-0A9E-4AEF-917B-E4626617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006B-1738-4F46-B65C-0067023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0016-254A-4447-B911-27F6C5CC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C7E7-16C7-481D-8D01-89E0EDDE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1EDD-440C-4F64-9FB4-EEB92D68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802D-F33E-48ED-BA5A-199B51C13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28E28-0F17-4AAD-A24C-1B93D2F20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53828-BAE2-4040-969E-4B9DC5F1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605B0-915D-4D65-8E0D-CF8ACEEC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935EC-DB71-41B1-AECA-B7B0E349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D75C-3DF8-4878-A353-47C1F855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9AEBE-E2AC-46C1-8C71-008D1F62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20D6-1F76-4EBA-92E4-F58A807C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0110-F5BE-437D-8DE1-B3BA3F0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4FC6-A008-4481-BC8B-7F97EA8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2FAE7-E255-43BC-9F69-2122F90E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D661-447D-486A-BE44-3B1FCA7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FB05-2400-4BC7-9EB9-7C6DBD5B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C67F-6FA7-47F9-A9C1-8240A77A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5162-43A2-4285-A95F-101A11D1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1085-9805-42DF-84B8-B9ECBA59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247E-A315-40C6-BD75-404181DD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70E6-E6C0-4511-950B-E816C7C2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7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81BF-10F1-4A06-B250-12D87467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354CB-81CE-42DD-BD59-34489B967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B7A7-A227-4625-AD2E-BD85F094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4A9C5-6AFB-4EAD-AFDB-BDD2751C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DFA4-D91C-4874-A9F3-82FB11F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EFCD-96DF-4C4B-8316-44DF65A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50206-DA5B-4A59-AA2C-ABBCC45C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CD53-3EFE-4157-A394-09DC89C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306D-04D0-4893-8802-B76C60E0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C188-5D7C-4EC2-ACC6-0EB3EAFADF8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CE99-8EC3-4848-9E14-ECFDD09A7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7C8D-BF94-4D23-8659-9DAD5A57B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F93E-590D-4540-9D8C-B21FBE0AB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1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>
            <a:extLst>
              <a:ext uri="{FF2B5EF4-FFF2-40B4-BE49-F238E27FC236}">
                <a16:creationId xmlns:a16="http://schemas.microsoft.com/office/drawing/2014/main" id="{575F1CC9-CFCD-4872-8C10-C11AA718E517}"/>
              </a:ext>
            </a:extLst>
          </p:cNvPr>
          <p:cNvSpPr txBox="1"/>
          <p:nvPr/>
        </p:nvSpPr>
        <p:spPr>
          <a:xfrm>
            <a:off x="8024688" y="2942022"/>
            <a:ext cx="6388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Last proof </a:t>
            </a:r>
            <a:r>
              <a:rPr lang="en-GB" sz="800" dirty="0" err="1"/>
              <a:t>txid</a:t>
            </a:r>
            <a:endParaRPr lang="en-GB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DD833-E271-4B29-A441-2A1743F4EDE4}"/>
              </a:ext>
            </a:extLst>
          </p:cNvPr>
          <p:cNvSpPr/>
          <p:nvPr/>
        </p:nvSpPr>
        <p:spPr>
          <a:xfrm>
            <a:off x="415227" y="471111"/>
            <a:ext cx="2931090" cy="6134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1D94E-26A9-46C2-A019-B737B4B561B5}"/>
              </a:ext>
            </a:extLst>
          </p:cNvPr>
          <p:cNvSpPr/>
          <p:nvPr/>
        </p:nvSpPr>
        <p:spPr>
          <a:xfrm>
            <a:off x="3636860" y="435219"/>
            <a:ext cx="2716146" cy="617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0963B-CE5E-4E73-B1C9-A4431DABD136}"/>
              </a:ext>
            </a:extLst>
          </p:cNvPr>
          <p:cNvSpPr/>
          <p:nvPr/>
        </p:nvSpPr>
        <p:spPr>
          <a:xfrm>
            <a:off x="7295506" y="449084"/>
            <a:ext cx="2716146" cy="623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E85A1-21E0-40CB-8D21-3F6C573267D8}"/>
              </a:ext>
            </a:extLst>
          </p:cNvPr>
          <p:cNvSpPr txBox="1"/>
          <p:nvPr/>
        </p:nvSpPr>
        <p:spPr>
          <a:xfrm>
            <a:off x="10833926" y="2570620"/>
            <a:ext cx="91981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6F402-EBF6-4C14-BBD7-C7C2E0B37195}"/>
              </a:ext>
            </a:extLst>
          </p:cNvPr>
          <p:cNvSpPr txBox="1"/>
          <p:nvPr/>
        </p:nvSpPr>
        <p:spPr>
          <a:xfrm>
            <a:off x="7295506" y="196107"/>
            <a:ext cx="271614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Smart Contract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7CDD46-EACF-402C-9F51-D9B5056CF101}"/>
              </a:ext>
            </a:extLst>
          </p:cNvPr>
          <p:cNvGrpSpPr/>
          <p:nvPr/>
        </p:nvGrpSpPr>
        <p:grpSpPr>
          <a:xfrm>
            <a:off x="8117780" y="1895892"/>
            <a:ext cx="1079875" cy="1077431"/>
            <a:chOff x="7808473" y="3429000"/>
            <a:chExt cx="1079875" cy="10774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2E3D4B-C8E8-47BF-B50F-39DF84BC9BAB}"/>
                </a:ext>
              </a:extLst>
            </p:cNvPr>
            <p:cNvSpPr/>
            <p:nvPr/>
          </p:nvSpPr>
          <p:spPr>
            <a:xfrm>
              <a:off x="7808473" y="3429000"/>
              <a:ext cx="966702" cy="978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CCC368-FE6F-43AE-9926-FCE1ED645329}"/>
                </a:ext>
              </a:extLst>
            </p:cNvPr>
            <p:cNvSpPr/>
            <p:nvPr/>
          </p:nvSpPr>
          <p:spPr>
            <a:xfrm>
              <a:off x="7921646" y="3528005"/>
              <a:ext cx="966702" cy="978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33BF9A-9C4F-4BCD-A99C-F69CA36774A9}"/>
                </a:ext>
              </a:extLst>
            </p:cNvPr>
            <p:cNvSpPr txBox="1"/>
            <p:nvPr/>
          </p:nvSpPr>
          <p:spPr>
            <a:xfrm>
              <a:off x="7983869" y="3601720"/>
              <a:ext cx="846314" cy="415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Cross Chain Export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5AE78D-C518-4AC5-96F8-65C195CC23DB}"/>
                </a:ext>
              </a:extLst>
            </p:cNvPr>
            <p:cNvSpPr txBox="1"/>
            <p:nvPr/>
          </p:nvSpPr>
          <p:spPr>
            <a:xfrm>
              <a:off x="8160956" y="3991928"/>
              <a:ext cx="631242" cy="415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Reserve</a:t>
              </a:r>
            </a:p>
            <a:p>
              <a:r>
                <a:rPr lang="en-GB" sz="1050" dirty="0"/>
                <a:t>Tx’s []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9B01A4-946A-40E2-B838-E4ECE79D4666}"/>
              </a:ext>
            </a:extLst>
          </p:cNvPr>
          <p:cNvSpPr/>
          <p:nvPr/>
        </p:nvSpPr>
        <p:spPr>
          <a:xfrm>
            <a:off x="8412098" y="2462154"/>
            <a:ext cx="631242" cy="470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FEA07-2181-449D-A966-27F5A25F7B48}"/>
              </a:ext>
            </a:extLst>
          </p:cNvPr>
          <p:cNvCxnSpPr>
            <a:cxnSpLocks/>
          </p:cNvCxnSpPr>
          <p:nvPr/>
        </p:nvCxnSpPr>
        <p:spPr>
          <a:xfrm flipH="1">
            <a:off x="9070843" y="2697984"/>
            <a:ext cx="1763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B06E4B-AE27-42EA-995E-6E79C99FF1B4}"/>
              </a:ext>
            </a:extLst>
          </p:cNvPr>
          <p:cNvSpPr txBox="1"/>
          <p:nvPr/>
        </p:nvSpPr>
        <p:spPr>
          <a:xfrm>
            <a:off x="3636860" y="195168"/>
            <a:ext cx="271614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Bridge 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B82EF-EC13-41EF-9626-DD33E448AA90}"/>
              </a:ext>
            </a:extLst>
          </p:cNvPr>
          <p:cNvSpPr txBox="1"/>
          <p:nvPr/>
        </p:nvSpPr>
        <p:spPr>
          <a:xfrm>
            <a:off x="472607" y="217338"/>
            <a:ext cx="2853026" cy="260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Verus Daemon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4CB79-F416-4495-B3FA-FF2AD958AFA7}"/>
              </a:ext>
            </a:extLst>
          </p:cNvPr>
          <p:cNvSpPr txBox="1"/>
          <p:nvPr/>
        </p:nvSpPr>
        <p:spPr>
          <a:xfrm>
            <a:off x="1846835" y="6007284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Get Best Proof Root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F4B082-0174-48FB-82E1-8918E3E9A24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766646" y="6215033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C1B5AB-0B16-44C4-8A60-D5F82D3FEE22}"/>
              </a:ext>
            </a:extLst>
          </p:cNvPr>
          <p:cNvSpPr txBox="1"/>
          <p:nvPr/>
        </p:nvSpPr>
        <p:spPr>
          <a:xfrm>
            <a:off x="4509327" y="6007284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Get Best Proof Root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6829C4-0F56-41FD-9B17-CEADE848556E}"/>
              </a:ext>
            </a:extLst>
          </p:cNvPr>
          <p:cNvCxnSpPr>
            <a:cxnSpLocks/>
          </p:cNvCxnSpPr>
          <p:nvPr/>
        </p:nvCxnSpPr>
        <p:spPr>
          <a:xfrm>
            <a:off x="5429138" y="6211105"/>
            <a:ext cx="280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66AA8B-C62E-4D4C-B514-173D6A10F04F}"/>
              </a:ext>
            </a:extLst>
          </p:cNvPr>
          <p:cNvCxnSpPr>
            <a:cxnSpLocks/>
          </p:cNvCxnSpPr>
          <p:nvPr/>
        </p:nvCxnSpPr>
        <p:spPr>
          <a:xfrm flipH="1">
            <a:off x="8714303" y="2963783"/>
            <a:ext cx="1" cy="3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E4B050-47AF-4779-8E56-CA96E04F451F}"/>
              </a:ext>
            </a:extLst>
          </p:cNvPr>
          <p:cNvSpPr txBox="1"/>
          <p:nvPr/>
        </p:nvSpPr>
        <p:spPr>
          <a:xfrm>
            <a:off x="8068995" y="1625729"/>
            <a:ext cx="638876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Last </a:t>
            </a:r>
            <a:r>
              <a:rPr lang="en-GB" sz="1050" dirty="0" err="1"/>
              <a:t>cce</a:t>
            </a:r>
            <a:endParaRPr lang="en-GB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074369-FBA9-4926-91A2-2D433C45DA9D}"/>
              </a:ext>
            </a:extLst>
          </p:cNvPr>
          <p:cNvCxnSpPr>
            <a:cxnSpLocks/>
          </p:cNvCxnSpPr>
          <p:nvPr/>
        </p:nvCxnSpPr>
        <p:spPr>
          <a:xfrm>
            <a:off x="8388433" y="3083764"/>
            <a:ext cx="26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611F470F-9899-4076-90E6-5ABA8899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39" y="3024488"/>
            <a:ext cx="131128" cy="13012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2F0CC5B-BAB7-4C47-AE1C-9D799EA8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80" y="3722942"/>
            <a:ext cx="1470343" cy="22334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7C902C-8D60-491A-889C-D38468572267}"/>
              </a:ext>
            </a:extLst>
          </p:cNvPr>
          <p:cNvCxnSpPr>
            <a:cxnSpLocks/>
          </p:cNvCxnSpPr>
          <p:nvPr/>
        </p:nvCxnSpPr>
        <p:spPr>
          <a:xfrm>
            <a:off x="8725065" y="3566743"/>
            <a:ext cx="751" cy="1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1C23483-8155-4295-B46C-4730096FB681}"/>
              </a:ext>
            </a:extLst>
          </p:cNvPr>
          <p:cNvSpPr/>
          <p:nvPr/>
        </p:nvSpPr>
        <p:spPr>
          <a:xfrm>
            <a:off x="8376330" y="5981281"/>
            <a:ext cx="717031" cy="62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</a:t>
            </a:r>
            <a:r>
              <a:rPr lang="en-GB" sz="1000" dirty="0" err="1">
                <a:solidFill>
                  <a:schemeClr val="tx1"/>
                </a:solidFill>
              </a:rPr>
              <a:t>ethproof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0AF0D4-634F-4AA0-8E16-009B5EB5146E}"/>
              </a:ext>
            </a:extLst>
          </p:cNvPr>
          <p:cNvCxnSpPr>
            <a:cxnSpLocks/>
          </p:cNvCxnSpPr>
          <p:nvPr/>
        </p:nvCxnSpPr>
        <p:spPr>
          <a:xfrm flipH="1">
            <a:off x="5429138" y="6345519"/>
            <a:ext cx="2801815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83E42C-0DDD-4CEC-80E2-C6B260DB2C9A}"/>
              </a:ext>
            </a:extLst>
          </p:cNvPr>
          <p:cNvCxnSpPr>
            <a:cxnSpLocks/>
          </p:cNvCxnSpPr>
          <p:nvPr/>
        </p:nvCxnSpPr>
        <p:spPr>
          <a:xfrm flipH="1">
            <a:off x="2766646" y="6345519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480BA55-AB9F-4DBB-BB49-E404880B9163}"/>
              </a:ext>
            </a:extLst>
          </p:cNvPr>
          <p:cNvCxnSpPr>
            <a:cxnSpLocks/>
          </p:cNvCxnSpPr>
          <p:nvPr/>
        </p:nvCxnSpPr>
        <p:spPr>
          <a:xfrm flipH="1">
            <a:off x="8685085" y="3895653"/>
            <a:ext cx="275089" cy="199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BD65FE0-858F-4018-8FAD-A9B9C71FB6A9}"/>
              </a:ext>
            </a:extLst>
          </p:cNvPr>
          <p:cNvSpPr txBox="1"/>
          <p:nvPr/>
        </p:nvSpPr>
        <p:spPr>
          <a:xfrm>
            <a:off x="10730342" y="5017591"/>
            <a:ext cx="91981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Wallets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64DBB3-B07D-408B-9918-8A056B2A075D}"/>
              </a:ext>
            </a:extLst>
          </p:cNvPr>
          <p:cNvSpPr txBox="1"/>
          <p:nvPr/>
        </p:nvSpPr>
        <p:spPr>
          <a:xfrm>
            <a:off x="1817978" y="4946013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 Imports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0933DE-E9F9-4F77-BC08-59BF57A6BDCC}"/>
              </a:ext>
            </a:extLst>
          </p:cNvPr>
          <p:cNvCxnSpPr>
            <a:cxnSpLocks/>
          </p:cNvCxnSpPr>
          <p:nvPr/>
        </p:nvCxnSpPr>
        <p:spPr>
          <a:xfrm>
            <a:off x="2737789" y="5126496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CD352F9-3332-4127-A9AB-32C4DDAD6B81}"/>
              </a:ext>
            </a:extLst>
          </p:cNvPr>
          <p:cNvSpPr txBox="1"/>
          <p:nvPr/>
        </p:nvSpPr>
        <p:spPr>
          <a:xfrm>
            <a:off x="4509327" y="4941274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 Imports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C553A-5E1C-4FFF-8FF1-BA4271AE7F94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429138" y="5144549"/>
            <a:ext cx="365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A646B12-F2A5-4648-ADE5-044944C4161A}"/>
              </a:ext>
            </a:extLst>
          </p:cNvPr>
          <p:cNvSpPr txBox="1"/>
          <p:nvPr/>
        </p:nvSpPr>
        <p:spPr>
          <a:xfrm>
            <a:off x="1597193" y="4024638"/>
            <a:ext cx="1160937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</a:t>
            </a:r>
          </a:p>
          <a:p>
            <a:r>
              <a:rPr lang="en-GB" sz="1050" dirty="0"/>
              <a:t>Accepted</a:t>
            </a:r>
          </a:p>
          <a:p>
            <a:r>
              <a:rPr lang="en-GB" sz="1050" dirty="0"/>
              <a:t>notarization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657AB11-0950-4894-B0B8-2216FE5EDC2D}"/>
              </a:ext>
            </a:extLst>
          </p:cNvPr>
          <p:cNvCxnSpPr>
            <a:cxnSpLocks/>
          </p:cNvCxnSpPr>
          <p:nvPr/>
        </p:nvCxnSpPr>
        <p:spPr>
          <a:xfrm>
            <a:off x="2737789" y="4313178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8C050-DB10-481C-86F3-BD150DE73831}"/>
              </a:ext>
            </a:extLst>
          </p:cNvPr>
          <p:cNvSpPr txBox="1"/>
          <p:nvPr/>
        </p:nvSpPr>
        <p:spPr>
          <a:xfrm>
            <a:off x="4496524" y="4031034"/>
            <a:ext cx="1160937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</a:t>
            </a:r>
          </a:p>
          <a:p>
            <a:r>
              <a:rPr lang="en-GB" sz="1050" dirty="0"/>
              <a:t>Accepted</a:t>
            </a:r>
          </a:p>
          <a:p>
            <a:r>
              <a:rPr lang="en-GB" sz="1050" dirty="0"/>
              <a:t>notarization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C5A323-FCCA-4E89-B757-0E3DA69FA2FB}"/>
              </a:ext>
            </a:extLst>
          </p:cNvPr>
          <p:cNvCxnSpPr>
            <a:cxnSpLocks/>
          </p:cNvCxnSpPr>
          <p:nvPr/>
        </p:nvCxnSpPr>
        <p:spPr>
          <a:xfrm>
            <a:off x="5673515" y="4295572"/>
            <a:ext cx="2013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A3231AD-E118-4B37-9D8B-9819E227C88C}"/>
              </a:ext>
            </a:extLst>
          </p:cNvPr>
          <p:cNvSpPr/>
          <p:nvPr/>
        </p:nvSpPr>
        <p:spPr>
          <a:xfrm>
            <a:off x="7678673" y="4134979"/>
            <a:ext cx="552280" cy="427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1E259-196B-4250-A115-F274FDA65C98}"/>
              </a:ext>
            </a:extLst>
          </p:cNvPr>
          <p:cNvSpPr txBox="1"/>
          <p:nvPr/>
        </p:nvSpPr>
        <p:spPr>
          <a:xfrm>
            <a:off x="7527341" y="4565278"/>
            <a:ext cx="7036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600" dirty="0"/>
              <a:t>Approved Notarizations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4473210-FF03-480E-B194-484EA1DA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519" y="4211544"/>
            <a:ext cx="318970" cy="318970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84DA66-F309-47D5-AE40-B3788F23A88C}"/>
              </a:ext>
            </a:extLst>
          </p:cNvPr>
          <p:cNvCxnSpPr>
            <a:cxnSpLocks/>
          </p:cNvCxnSpPr>
          <p:nvPr/>
        </p:nvCxnSpPr>
        <p:spPr>
          <a:xfrm flipV="1">
            <a:off x="8470263" y="3895653"/>
            <a:ext cx="0" cy="399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E53F4A-1433-49CE-8B47-3E5389D22BBD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8230953" y="4284761"/>
            <a:ext cx="239310" cy="641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D900C6-31B9-4372-9595-D82E6422E980}"/>
              </a:ext>
            </a:extLst>
          </p:cNvPr>
          <p:cNvSpPr/>
          <p:nvPr/>
        </p:nvSpPr>
        <p:spPr>
          <a:xfrm>
            <a:off x="9084482" y="4912466"/>
            <a:ext cx="636627" cy="4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264751-2B17-403F-BA6A-64DBCC8AAAFA}"/>
              </a:ext>
            </a:extLst>
          </p:cNvPr>
          <p:cNvCxnSpPr>
            <a:cxnSpLocks/>
          </p:cNvCxnSpPr>
          <p:nvPr/>
        </p:nvCxnSpPr>
        <p:spPr>
          <a:xfrm flipH="1">
            <a:off x="9200425" y="3946285"/>
            <a:ext cx="5344" cy="966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175E4FF-B871-43C0-9BDF-045AC6EF32C9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9721109" y="5135809"/>
            <a:ext cx="1009233" cy="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C593560-CDF6-4D0B-9DEF-F71E8904CA56}"/>
              </a:ext>
            </a:extLst>
          </p:cNvPr>
          <p:cNvSpPr txBox="1"/>
          <p:nvPr/>
        </p:nvSpPr>
        <p:spPr>
          <a:xfrm>
            <a:off x="686597" y="3275422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Get</a:t>
            </a:r>
          </a:p>
          <a:p>
            <a:r>
              <a:rPr lang="en-GB" sz="1050" dirty="0"/>
              <a:t>Exports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553603-E742-4953-B098-0995E4C34B49}"/>
              </a:ext>
            </a:extLst>
          </p:cNvPr>
          <p:cNvSpPr txBox="1"/>
          <p:nvPr/>
        </p:nvSpPr>
        <p:spPr>
          <a:xfrm>
            <a:off x="4509327" y="3211321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Get</a:t>
            </a:r>
          </a:p>
          <a:p>
            <a:r>
              <a:rPr lang="en-GB" sz="1050" dirty="0"/>
              <a:t>Exports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FB73E98-DEAC-4424-93D1-B05C679421D8}"/>
              </a:ext>
            </a:extLst>
          </p:cNvPr>
          <p:cNvCxnSpPr>
            <a:cxnSpLocks/>
          </p:cNvCxnSpPr>
          <p:nvPr/>
        </p:nvCxnSpPr>
        <p:spPr>
          <a:xfrm>
            <a:off x="1664208" y="3419070"/>
            <a:ext cx="285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4CB3286-18D9-4B5F-B09D-264E4D25FC5A}"/>
              </a:ext>
            </a:extLst>
          </p:cNvPr>
          <p:cNvSpPr/>
          <p:nvPr/>
        </p:nvSpPr>
        <p:spPr>
          <a:xfrm>
            <a:off x="7438901" y="3161333"/>
            <a:ext cx="636627" cy="4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0DCF71-6FB4-419C-AFB4-7A8AB1A87205}"/>
              </a:ext>
            </a:extLst>
          </p:cNvPr>
          <p:cNvCxnSpPr>
            <a:cxnSpLocks/>
          </p:cNvCxnSpPr>
          <p:nvPr/>
        </p:nvCxnSpPr>
        <p:spPr>
          <a:xfrm>
            <a:off x="5481665" y="3312827"/>
            <a:ext cx="1957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3C9069-EBE9-4A1D-ADC0-1C0493E67F3B}"/>
              </a:ext>
            </a:extLst>
          </p:cNvPr>
          <p:cNvCxnSpPr>
            <a:cxnSpLocks/>
          </p:cNvCxnSpPr>
          <p:nvPr/>
        </p:nvCxnSpPr>
        <p:spPr>
          <a:xfrm flipH="1">
            <a:off x="5466244" y="3498687"/>
            <a:ext cx="1928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6795B81-62CA-454E-AC80-65602E4C5DBF}"/>
              </a:ext>
            </a:extLst>
          </p:cNvPr>
          <p:cNvCxnSpPr>
            <a:cxnSpLocks/>
          </p:cNvCxnSpPr>
          <p:nvPr/>
        </p:nvCxnSpPr>
        <p:spPr>
          <a:xfrm flipH="1">
            <a:off x="1664208" y="3566743"/>
            <a:ext cx="281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82405B6-71DA-4156-BDC1-09AE26F0A47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72061" y="2484110"/>
            <a:ext cx="458892" cy="6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403436-7B03-4CBE-BFF4-A73050DEF070}"/>
              </a:ext>
            </a:extLst>
          </p:cNvPr>
          <p:cNvSpPr txBox="1"/>
          <p:nvPr/>
        </p:nvSpPr>
        <p:spPr>
          <a:xfrm>
            <a:off x="8493708" y="3312827"/>
            <a:ext cx="46802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hash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CD9FE9-88AC-44BE-83A1-CB52560E06F7}"/>
              </a:ext>
            </a:extLst>
          </p:cNvPr>
          <p:cNvCxnSpPr>
            <a:cxnSpLocks/>
          </p:cNvCxnSpPr>
          <p:nvPr/>
        </p:nvCxnSpPr>
        <p:spPr>
          <a:xfrm flipH="1" flipV="1">
            <a:off x="8068996" y="3566743"/>
            <a:ext cx="910412" cy="18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02E1E32-A78C-4A93-B7C0-BC928B677B81}"/>
              </a:ext>
            </a:extLst>
          </p:cNvPr>
          <p:cNvCxnSpPr>
            <a:cxnSpLocks/>
          </p:cNvCxnSpPr>
          <p:nvPr/>
        </p:nvCxnSpPr>
        <p:spPr>
          <a:xfrm flipH="1" flipV="1">
            <a:off x="1269158" y="3690920"/>
            <a:ext cx="12987" cy="24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C9377A5-D31A-4FF5-B2F4-FEF5DD71C93F}"/>
              </a:ext>
            </a:extLst>
          </p:cNvPr>
          <p:cNvCxnSpPr>
            <a:cxnSpLocks/>
          </p:cNvCxnSpPr>
          <p:nvPr/>
        </p:nvCxnSpPr>
        <p:spPr>
          <a:xfrm>
            <a:off x="1282145" y="6128978"/>
            <a:ext cx="538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FE13B735-FAA1-47F1-8FCB-789287C7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157" y="4994277"/>
            <a:ext cx="318970" cy="31897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DC9B84A-5C1A-481D-B12D-6CAE2FA7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21" y="3232036"/>
            <a:ext cx="318970" cy="31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3F6A3A-69F9-F338-0946-2FA90E0F442F}"/>
              </a:ext>
            </a:extLst>
          </p:cNvPr>
          <p:cNvSpPr txBox="1"/>
          <p:nvPr/>
        </p:nvSpPr>
        <p:spPr>
          <a:xfrm>
            <a:off x="1498540" y="1800213"/>
            <a:ext cx="6388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Last proof </a:t>
            </a:r>
            <a:r>
              <a:rPr lang="en-GB" sz="800" dirty="0" err="1"/>
              <a:t>txid</a:t>
            </a:r>
            <a:endParaRPr lang="en-GB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E6E7D-8DAF-F7AA-5A09-F0F2C9F1B24A}"/>
              </a:ext>
            </a:extLst>
          </p:cNvPr>
          <p:cNvSpPr txBox="1"/>
          <p:nvPr/>
        </p:nvSpPr>
        <p:spPr>
          <a:xfrm>
            <a:off x="497926" y="627125"/>
            <a:ext cx="91981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Transactions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9CD268-E091-EB2D-AFBE-9F98B02FB8F8}"/>
              </a:ext>
            </a:extLst>
          </p:cNvPr>
          <p:cNvGrpSpPr/>
          <p:nvPr/>
        </p:nvGrpSpPr>
        <p:grpSpPr>
          <a:xfrm>
            <a:off x="1591632" y="754083"/>
            <a:ext cx="1079875" cy="1077431"/>
            <a:chOff x="7808473" y="3429000"/>
            <a:chExt cx="1079875" cy="10774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2E2674-DAE1-65BD-89FB-0A213BC1AF3D}"/>
                </a:ext>
              </a:extLst>
            </p:cNvPr>
            <p:cNvSpPr/>
            <p:nvPr/>
          </p:nvSpPr>
          <p:spPr>
            <a:xfrm>
              <a:off x="7808473" y="3429000"/>
              <a:ext cx="966702" cy="978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7A194D-C7CA-3651-0962-0766F55C1EBD}"/>
                </a:ext>
              </a:extLst>
            </p:cNvPr>
            <p:cNvSpPr/>
            <p:nvPr/>
          </p:nvSpPr>
          <p:spPr>
            <a:xfrm>
              <a:off x="7921646" y="3528005"/>
              <a:ext cx="966702" cy="978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CBD713-A5F9-342D-165C-83795CFFAFB6}"/>
                </a:ext>
              </a:extLst>
            </p:cNvPr>
            <p:cNvSpPr txBox="1"/>
            <p:nvPr/>
          </p:nvSpPr>
          <p:spPr>
            <a:xfrm>
              <a:off x="7983869" y="3601720"/>
              <a:ext cx="846314" cy="415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Cross Chain Export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EFF41F-E4D5-8AF9-B05F-81D302AD81C0}"/>
                </a:ext>
              </a:extLst>
            </p:cNvPr>
            <p:cNvSpPr txBox="1"/>
            <p:nvPr/>
          </p:nvSpPr>
          <p:spPr>
            <a:xfrm>
              <a:off x="8160956" y="3991928"/>
              <a:ext cx="631242" cy="415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Reserve</a:t>
              </a:r>
            </a:p>
            <a:p>
              <a:r>
                <a:rPr lang="en-GB" sz="1050" dirty="0"/>
                <a:t>Tx’s []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584E37-2A1B-B0F6-889A-5410013C9EC7}"/>
              </a:ext>
            </a:extLst>
          </p:cNvPr>
          <p:cNvSpPr/>
          <p:nvPr/>
        </p:nvSpPr>
        <p:spPr>
          <a:xfrm>
            <a:off x="1885950" y="1320345"/>
            <a:ext cx="631242" cy="470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AC115E-2581-5C32-8236-02CC75A55DB1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57832" y="881041"/>
            <a:ext cx="666170" cy="16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BC05E0-B301-F352-15E6-0A6168D21167}"/>
              </a:ext>
            </a:extLst>
          </p:cNvPr>
          <p:cNvCxnSpPr>
            <a:cxnSpLocks/>
          </p:cNvCxnSpPr>
          <p:nvPr/>
        </p:nvCxnSpPr>
        <p:spPr>
          <a:xfrm flipH="1">
            <a:off x="2188155" y="1821974"/>
            <a:ext cx="1" cy="3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C5DBE12-1540-47D3-CE52-7C9486BBF98A}"/>
              </a:ext>
            </a:extLst>
          </p:cNvPr>
          <p:cNvSpPr txBox="1"/>
          <p:nvPr/>
        </p:nvSpPr>
        <p:spPr>
          <a:xfrm>
            <a:off x="1542847" y="483920"/>
            <a:ext cx="1519128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Miner creates </a:t>
            </a:r>
            <a:r>
              <a:rPr lang="en-GB" sz="1050" dirty="0" err="1"/>
              <a:t>cce</a:t>
            </a:r>
            <a:endParaRPr lang="en-GB" sz="105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D6756E-0778-EE9F-DEED-5245B647F4C2}"/>
              </a:ext>
            </a:extLst>
          </p:cNvPr>
          <p:cNvCxnSpPr>
            <a:cxnSpLocks/>
          </p:cNvCxnSpPr>
          <p:nvPr/>
        </p:nvCxnSpPr>
        <p:spPr>
          <a:xfrm>
            <a:off x="1862285" y="1941955"/>
            <a:ext cx="26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E2DADC82-B99C-26A1-8AA9-138E172B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91" y="1882679"/>
            <a:ext cx="131128" cy="13012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788C849-96D6-0E55-BEF9-6F4ADDBD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32" y="2581133"/>
            <a:ext cx="1470343" cy="223343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43FB04-E322-D599-866B-1A31FA15F0E3}"/>
              </a:ext>
            </a:extLst>
          </p:cNvPr>
          <p:cNvCxnSpPr>
            <a:cxnSpLocks/>
          </p:cNvCxnSpPr>
          <p:nvPr/>
        </p:nvCxnSpPr>
        <p:spPr>
          <a:xfrm>
            <a:off x="2198917" y="2424934"/>
            <a:ext cx="751" cy="1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03BBE19-98B8-107A-5106-7BF1CF6C2610}"/>
              </a:ext>
            </a:extLst>
          </p:cNvPr>
          <p:cNvSpPr txBox="1"/>
          <p:nvPr/>
        </p:nvSpPr>
        <p:spPr>
          <a:xfrm>
            <a:off x="1967560" y="2171018"/>
            <a:ext cx="46802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hash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4FA610-3D80-776E-F857-5CCA36AAF24C}"/>
              </a:ext>
            </a:extLst>
          </p:cNvPr>
          <p:cNvSpPr/>
          <p:nvPr/>
        </p:nvSpPr>
        <p:spPr>
          <a:xfrm>
            <a:off x="2660948" y="1540838"/>
            <a:ext cx="552280" cy="427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A8B39A-9729-44BC-F859-B01DF651B3BF}"/>
              </a:ext>
            </a:extLst>
          </p:cNvPr>
          <p:cNvSpPr txBox="1"/>
          <p:nvPr/>
        </p:nvSpPr>
        <p:spPr>
          <a:xfrm>
            <a:off x="2660947" y="1971137"/>
            <a:ext cx="61767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600" dirty="0"/>
              <a:t>Approved Notarizations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417BA3C-F057-A605-4927-20BBABB9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94" y="1617403"/>
            <a:ext cx="318970" cy="31897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CA00B96-FF74-DE3B-15F4-5C4DB8822FC3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2188155" y="2248136"/>
            <a:ext cx="781629" cy="314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250740-A498-3A28-1291-02E980D6CB34}"/>
              </a:ext>
            </a:extLst>
          </p:cNvPr>
          <p:cNvCxnSpPr>
            <a:cxnSpLocks/>
          </p:cNvCxnSpPr>
          <p:nvPr/>
        </p:nvCxnSpPr>
        <p:spPr>
          <a:xfrm flipH="1">
            <a:off x="2517192" y="2764438"/>
            <a:ext cx="182612" cy="2125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F24EF20-670B-0254-46BE-5E86F374FCC7}"/>
              </a:ext>
            </a:extLst>
          </p:cNvPr>
          <p:cNvCxnSpPr>
            <a:cxnSpLocks/>
          </p:cNvCxnSpPr>
          <p:nvPr/>
        </p:nvCxnSpPr>
        <p:spPr>
          <a:xfrm flipH="1">
            <a:off x="2141717" y="2814989"/>
            <a:ext cx="301325" cy="1203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72D398-B4F2-EB92-F42D-D682E51B1FE0}"/>
              </a:ext>
            </a:extLst>
          </p:cNvPr>
          <p:cNvSpPr txBox="1"/>
          <p:nvPr/>
        </p:nvSpPr>
        <p:spPr>
          <a:xfrm>
            <a:off x="10462937" y="3728009"/>
            <a:ext cx="91981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600" dirty="0"/>
              <a:t>Imports to ETH only processed once the notarizations that have come across previously are confirmed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3CD2F4-80C5-3E62-53AE-85F5CE69C7D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639676" y="4005008"/>
            <a:ext cx="823261" cy="89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F0412E-7853-4528-4E0A-F87C7B60EC48}"/>
              </a:ext>
            </a:extLst>
          </p:cNvPr>
          <p:cNvSpPr txBox="1"/>
          <p:nvPr/>
        </p:nvSpPr>
        <p:spPr>
          <a:xfrm>
            <a:off x="10654954" y="4762957"/>
            <a:ext cx="1399769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To users ETH wallets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AB2AE-C80E-C0C9-B473-46216ED03838}"/>
              </a:ext>
            </a:extLst>
          </p:cNvPr>
          <p:cNvSpPr txBox="1"/>
          <p:nvPr/>
        </p:nvSpPr>
        <p:spPr>
          <a:xfrm>
            <a:off x="10682862" y="2028164"/>
            <a:ext cx="1399769" cy="4154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From users ETH wallets</a:t>
            </a:r>
          </a:p>
        </p:txBody>
      </p:sp>
    </p:spTree>
    <p:extLst>
      <p:ext uri="{BB962C8B-B14F-4D97-AF65-F5344CB8AC3E}">
        <p14:creationId xmlns:p14="http://schemas.microsoft.com/office/powerpoint/2010/main" val="24522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DD833-E271-4B29-A441-2A1743F4EDE4}"/>
              </a:ext>
            </a:extLst>
          </p:cNvPr>
          <p:cNvSpPr/>
          <p:nvPr/>
        </p:nvSpPr>
        <p:spPr>
          <a:xfrm>
            <a:off x="415227" y="471111"/>
            <a:ext cx="2931090" cy="6134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1D94E-26A9-46C2-A019-B737B4B561B5}"/>
              </a:ext>
            </a:extLst>
          </p:cNvPr>
          <p:cNvSpPr/>
          <p:nvPr/>
        </p:nvSpPr>
        <p:spPr>
          <a:xfrm>
            <a:off x="3636860" y="435219"/>
            <a:ext cx="2716146" cy="617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0963B-CE5E-4E73-B1C9-A4431DABD136}"/>
              </a:ext>
            </a:extLst>
          </p:cNvPr>
          <p:cNvSpPr/>
          <p:nvPr/>
        </p:nvSpPr>
        <p:spPr>
          <a:xfrm>
            <a:off x="6836805" y="449084"/>
            <a:ext cx="3621267" cy="623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6F402-EBF6-4C14-BBD7-C7C2E0B37195}"/>
              </a:ext>
            </a:extLst>
          </p:cNvPr>
          <p:cNvSpPr txBox="1"/>
          <p:nvPr/>
        </p:nvSpPr>
        <p:spPr>
          <a:xfrm>
            <a:off x="7295506" y="196107"/>
            <a:ext cx="271614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Smart Contract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6E4B-AE27-42EA-995E-6E79C99FF1B4}"/>
              </a:ext>
            </a:extLst>
          </p:cNvPr>
          <p:cNvSpPr txBox="1"/>
          <p:nvPr/>
        </p:nvSpPr>
        <p:spPr>
          <a:xfrm>
            <a:off x="3636860" y="195168"/>
            <a:ext cx="271614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Bridge 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B82EF-EC13-41EF-9626-DD33E448AA90}"/>
              </a:ext>
            </a:extLst>
          </p:cNvPr>
          <p:cNvSpPr txBox="1"/>
          <p:nvPr/>
        </p:nvSpPr>
        <p:spPr>
          <a:xfrm>
            <a:off x="472607" y="217338"/>
            <a:ext cx="2853026" cy="260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Verus Daemon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64DBB3-B07D-408B-9918-8A056B2A075D}"/>
              </a:ext>
            </a:extLst>
          </p:cNvPr>
          <p:cNvSpPr txBox="1"/>
          <p:nvPr/>
        </p:nvSpPr>
        <p:spPr>
          <a:xfrm>
            <a:off x="1674226" y="3694755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 Imports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0933DE-E9F9-4F77-BC08-59BF57A6BDCC}"/>
              </a:ext>
            </a:extLst>
          </p:cNvPr>
          <p:cNvCxnSpPr>
            <a:cxnSpLocks/>
          </p:cNvCxnSpPr>
          <p:nvPr/>
        </p:nvCxnSpPr>
        <p:spPr>
          <a:xfrm>
            <a:off x="2594037" y="3875238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CD352F9-3332-4127-A9AB-32C4DDAD6B81}"/>
              </a:ext>
            </a:extLst>
          </p:cNvPr>
          <p:cNvSpPr txBox="1"/>
          <p:nvPr/>
        </p:nvSpPr>
        <p:spPr>
          <a:xfrm>
            <a:off x="4365575" y="3690016"/>
            <a:ext cx="91981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 Imports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C553A-5E1C-4FFF-8FF1-BA4271AE7F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54186" y="3487413"/>
            <a:ext cx="2173757" cy="26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A646B12-F2A5-4648-ADE5-044944C4161A}"/>
              </a:ext>
            </a:extLst>
          </p:cNvPr>
          <p:cNvSpPr txBox="1"/>
          <p:nvPr/>
        </p:nvSpPr>
        <p:spPr>
          <a:xfrm>
            <a:off x="1518470" y="1626609"/>
            <a:ext cx="1160937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</a:t>
            </a:r>
          </a:p>
          <a:p>
            <a:r>
              <a:rPr lang="en-GB" sz="1050" dirty="0"/>
              <a:t>Accepted</a:t>
            </a:r>
          </a:p>
          <a:p>
            <a:r>
              <a:rPr lang="en-GB" sz="1050" dirty="0"/>
              <a:t>notarization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657AB11-0950-4894-B0B8-2216FE5EDC2D}"/>
              </a:ext>
            </a:extLst>
          </p:cNvPr>
          <p:cNvCxnSpPr>
            <a:cxnSpLocks/>
          </p:cNvCxnSpPr>
          <p:nvPr/>
        </p:nvCxnSpPr>
        <p:spPr>
          <a:xfrm>
            <a:off x="2659066" y="1915149"/>
            <a:ext cx="17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8C050-DB10-481C-86F3-BD150DE73831}"/>
              </a:ext>
            </a:extLst>
          </p:cNvPr>
          <p:cNvSpPr txBox="1"/>
          <p:nvPr/>
        </p:nvSpPr>
        <p:spPr>
          <a:xfrm>
            <a:off x="4417801" y="1633005"/>
            <a:ext cx="1160937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</a:t>
            </a:r>
          </a:p>
          <a:p>
            <a:r>
              <a:rPr lang="en-GB" sz="1050" dirty="0"/>
              <a:t>Accepted</a:t>
            </a:r>
          </a:p>
          <a:p>
            <a:r>
              <a:rPr lang="en-GB" sz="1050" dirty="0"/>
              <a:t>notarization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C5A323-FCCA-4E89-B757-0E3DA69FA2FB}"/>
              </a:ext>
            </a:extLst>
          </p:cNvPr>
          <p:cNvCxnSpPr>
            <a:cxnSpLocks/>
          </p:cNvCxnSpPr>
          <p:nvPr/>
        </p:nvCxnSpPr>
        <p:spPr>
          <a:xfrm>
            <a:off x="5594792" y="1897543"/>
            <a:ext cx="2013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39CF49-CD53-6A75-506A-B501643CDA41}"/>
              </a:ext>
            </a:extLst>
          </p:cNvPr>
          <p:cNvSpPr txBox="1"/>
          <p:nvPr/>
        </p:nvSpPr>
        <p:spPr>
          <a:xfrm>
            <a:off x="7608333" y="1609002"/>
            <a:ext cx="216545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 err="1"/>
              <a:t>Cpbaasnotarization</a:t>
            </a:r>
            <a:endParaRPr lang="en-GB" sz="1050" dirty="0"/>
          </a:p>
          <a:p>
            <a:r>
              <a:rPr lang="en-GB" sz="1050" b="1" u="sng" dirty="0"/>
              <a:t>Proposer</a:t>
            </a:r>
            <a:r>
              <a:rPr lang="en-GB" sz="1050" b="1" dirty="0"/>
              <a:t>: </a:t>
            </a:r>
            <a:r>
              <a:rPr lang="en-GB" sz="1050" b="1" dirty="0" err="1"/>
              <a:t>Raddress</a:t>
            </a:r>
            <a:r>
              <a:rPr lang="en-GB" sz="1050" b="1" dirty="0"/>
              <a:t> / I address </a:t>
            </a:r>
            <a:r>
              <a:rPr lang="en-GB" sz="1050" dirty="0"/>
              <a:t>is not used.</a:t>
            </a:r>
            <a:br>
              <a:rPr lang="en-GB" sz="1050" dirty="0"/>
            </a:br>
            <a:endParaRPr lang="en-GB" sz="1050" dirty="0"/>
          </a:p>
          <a:p>
            <a:r>
              <a:rPr lang="en-GB" sz="1050" b="1" u="sng" dirty="0"/>
              <a:t>Proposer (replaced): </a:t>
            </a:r>
            <a:r>
              <a:rPr lang="en-GB" sz="1050" b="1" dirty="0" err="1"/>
              <a:t>message.sender</a:t>
            </a:r>
            <a:r>
              <a:rPr lang="en-GB" sz="1050" b="1" dirty="0"/>
              <a:t> </a:t>
            </a:r>
            <a:r>
              <a:rPr lang="en-GB" sz="1050" dirty="0"/>
              <a:t>is the </a:t>
            </a:r>
            <a:r>
              <a:rPr lang="en-GB" sz="1050" dirty="0" err="1"/>
              <a:t>bridgekeeper</a:t>
            </a:r>
            <a:r>
              <a:rPr lang="en-GB" sz="1050" dirty="0"/>
              <a:t> spending ETH to send the TX to Ethereum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BE591-C486-D661-DD0F-D71BD586840C}"/>
              </a:ext>
            </a:extLst>
          </p:cNvPr>
          <p:cNvSpPr txBox="1"/>
          <p:nvPr/>
        </p:nvSpPr>
        <p:spPr>
          <a:xfrm>
            <a:off x="7527943" y="3037290"/>
            <a:ext cx="2165452" cy="900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Submit import</a:t>
            </a:r>
          </a:p>
          <a:p>
            <a:r>
              <a:rPr lang="en-GB" sz="1050" dirty="0"/>
              <a:t>CCE: Exporter: </a:t>
            </a:r>
            <a:r>
              <a:rPr lang="en-GB" sz="1050" b="1" dirty="0" err="1"/>
              <a:t>Raddress</a:t>
            </a:r>
            <a:r>
              <a:rPr lang="en-GB" sz="1050" b="1" dirty="0"/>
              <a:t> / I address </a:t>
            </a:r>
          </a:p>
          <a:p>
            <a:r>
              <a:rPr lang="en-GB" sz="1050" b="1" dirty="0"/>
              <a:t>Importer: </a:t>
            </a:r>
            <a:r>
              <a:rPr lang="en-GB" sz="1050" dirty="0" err="1"/>
              <a:t>message.sender</a:t>
            </a:r>
            <a:r>
              <a:rPr lang="en-GB" sz="1050" dirty="0"/>
              <a:t> is the </a:t>
            </a:r>
            <a:r>
              <a:rPr lang="en-GB" sz="1050" dirty="0" err="1"/>
              <a:t>bridgekeeper</a:t>
            </a:r>
            <a:r>
              <a:rPr lang="en-GB" sz="1050" dirty="0"/>
              <a:t> spending ETH to send the TX to Ethereum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FF69B19-CB80-41A7-C467-B987F6F8E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512129"/>
              </p:ext>
            </p:extLst>
          </p:nvPr>
        </p:nvGraphicFramePr>
        <p:xfrm>
          <a:off x="6664233" y="4057561"/>
          <a:ext cx="3866183" cy="262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FC29292-A53D-61AA-C4D7-7BD060A1B94E}"/>
              </a:ext>
            </a:extLst>
          </p:cNvPr>
          <p:cNvSpPr txBox="1"/>
          <p:nvPr/>
        </p:nvSpPr>
        <p:spPr>
          <a:xfrm>
            <a:off x="9693395" y="4523405"/>
            <a:ext cx="2165452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Importer gets </a:t>
            </a:r>
            <a:r>
              <a:rPr lang="en-GB" sz="1050" dirty="0" err="1"/>
              <a:t>gasprice</a:t>
            </a:r>
            <a:r>
              <a:rPr lang="en-GB" sz="1050" dirty="0"/>
              <a:t>  of import</a:t>
            </a:r>
          </a:p>
          <a:p>
            <a:r>
              <a:rPr lang="en-GB" sz="1050" dirty="0"/>
              <a:t>Proposer gets </a:t>
            </a:r>
            <a:r>
              <a:rPr lang="en-GB" sz="1050" dirty="0" err="1"/>
              <a:t>gasprice</a:t>
            </a:r>
            <a:r>
              <a:rPr lang="en-GB" sz="1050" dirty="0"/>
              <a:t> of notarization *2</a:t>
            </a:r>
          </a:p>
          <a:p>
            <a:r>
              <a:rPr lang="en-GB" sz="1050" dirty="0"/>
              <a:t>Notaries gets: if any thing left a share of 25% with </a:t>
            </a:r>
            <a:r>
              <a:rPr lang="en-GB" sz="1050"/>
              <a:t>all the rest.</a:t>
            </a:r>
            <a:endParaRPr lang="en-GB" sz="1050" dirty="0"/>
          </a:p>
          <a:p>
            <a:r>
              <a:rPr lang="en-GB" sz="1050" dirty="0"/>
              <a:t>Exporter gets: </a:t>
            </a:r>
          </a:p>
        </p:txBody>
      </p:sp>
    </p:spTree>
    <p:extLst>
      <p:ext uri="{BB962C8B-B14F-4D97-AF65-F5344CB8AC3E}">
        <p14:creationId xmlns:p14="http://schemas.microsoft.com/office/powerpoint/2010/main" val="39128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190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</dc:creator>
  <cp:lastModifiedBy>Chris S</cp:lastModifiedBy>
  <cp:revision>9</cp:revision>
  <dcterms:created xsi:type="dcterms:W3CDTF">2021-11-20T16:36:19Z</dcterms:created>
  <dcterms:modified xsi:type="dcterms:W3CDTF">2024-10-17T12:32:47Z</dcterms:modified>
</cp:coreProperties>
</file>