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8EBE0-5B30-4FFA-9CA0-1BF1B191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B43F9-5E30-419C-99AE-0FE656210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98447-15F4-4433-9388-FABEAD91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368B1-C1AF-46A1-A050-5B1F664D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CAF0F-6A33-4E79-941A-2DF1B978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8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2FD12-FB68-4CF3-A6E6-8F1DC2AE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9C468E-BD81-4016-A698-28EDF795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5AB87-09B3-44CD-AA89-F65649C8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84106-7D5A-43A6-BF7D-CD91D66B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F16DC-608D-4305-ADFA-B73A912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00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F55D6A-9560-4F1D-B201-7CF5FE27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41A17C-9EC0-4639-9405-113D03150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E16BB-387C-4E1F-9919-0A832D9F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C7D6C-D82F-43E5-BEDC-13FEFA1C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B5552-D5E0-4918-8875-D26395BE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0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CE3E9-5280-4547-BD2B-67EA094F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8233-49E2-4501-874A-666B5FCD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3EB5C-8407-4D7A-BB8F-9BB78834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ED2F1-E7B4-430D-B336-257C3249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142B4-FF03-4600-B954-06AF3BE5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4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BE320-0C8D-471A-AFB7-8C141B6C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1D03BF-AC03-4FD6-A9FB-ABAE97F9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59AF8-9462-40E1-AEA5-897F54A2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3423FA-F1A5-4806-A9C4-D8AD36FA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B043F-4D25-42A2-B90F-4CECF377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6310C-4A87-48EE-AE21-275D49DA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2826B-B5F0-4327-BB9C-2959AAE4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E32E7-DBA4-4A41-9FDD-512EDF07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56AF3D-AFDF-491B-B9D2-36A75A85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1670A-DA3C-4D58-AC34-B0826170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5CFB7-54F7-4580-8F02-8314485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9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6CE3D-03E6-4597-B138-2603DC83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319A3D-650E-401D-9DD6-42E8963D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37650-C64D-4858-AC48-F5818F4B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C1AE2E-4ADE-4AE7-A50B-43DA74898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DB2540-59DA-4D3B-8319-3990DEFDB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AA922F-3D45-4F92-8C2C-2052BF00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349957-E589-47DD-B237-061AC14E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CE2806-4AB3-494C-A912-0973DF8B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D0D35-C478-4771-A775-4820D64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AECBB5-0179-4C57-83ED-66F1DB7D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D67214-90A0-4BFD-8104-67EB485B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4F2F5-FFB0-47B5-8AE7-07FC5323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938-6F17-4862-B0AA-0FF5EBAF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05038-B374-4D1C-BA63-9AFF58F8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F30FE1-A869-4F4E-A71F-91C6F1A7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77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5F982-5323-4AA9-89EA-760A9349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91ADA-D492-439C-BDE4-875229EA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A42F7F-7D3E-43AC-8AD3-6C2170C6C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909277-EC70-4B2A-96FF-DE4A13FC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1438BA-C5AA-4548-AE3B-681C4835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11C05-457E-4407-9EDA-2128F8A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1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3831-C29F-4150-9A1B-8FB3EDF8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817E0F-CA94-43D3-8F1D-164046845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39BB6-D1C7-4148-8034-1E4CA15B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C9101-04C9-47E8-909F-A8320AC3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2F8EF6-B633-4B04-A750-3D2D99FA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12B5E-47EA-4A54-90A0-485699F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97BEFE-DD04-41A1-B87C-9670899F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3A37A-4763-4A05-9501-3C657824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5B37A7-8D53-403A-8A81-F0E67E925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D7FB-F015-4C78-8F01-916892083D4C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36434-3002-476E-87A7-365DA3BC7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83D13-455C-4B1C-ACA6-814E951FE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99FE-EC78-43A8-90D8-EAD0CED85B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3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BB654CBB-BEEC-4A31-92DC-E94CA4E35C8C}"/>
              </a:ext>
            </a:extLst>
          </p:cNvPr>
          <p:cNvSpPr/>
          <p:nvPr/>
        </p:nvSpPr>
        <p:spPr>
          <a:xfrm>
            <a:off x="1403648" y="526474"/>
            <a:ext cx="2880320" cy="2706146"/>
          </a:xfrm>
          <a:prstGeom prst="rect">
            <a:avLst/>
          </a:prstGeom>
          <a:solidFill>
            <a:srgbClr val="F0AD00">
              <a:lumMod val="20000"/>
              <a:lumOff val="80000"/>
            </a:srgbClr>
          </a:solidFill>
          <a:ln w="12700" cap="flat" cmpd="thickThin" algn="ctr">
            <a:solidFill>
              <a:srgbClr val="FFC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err="1">
                <a:solidFill>
                  <a:prstClr val="black"/>
                </a:solidFill>
                <a:latin typeface="Arial"/>
              </a:rPr>
              <a:t>ViveNao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0955421-7E3D-4D1D-B099-722156378A47}"/>
              </a:ext>
            </a:extLst>
          </p:cNvPr>
          <p:cNvSpPr/>
          <p:nvPr/>
        </p:nvSpPr>
        <p:spPr>
          <a:xfrm>
            <a:off x="1403648" y="3459596"/>
            <a:ext cx="2880320" cy="638490"/>
          </a:xfrm>
          <a:prstGeom prst="rect">
            <a:avLst/>
          </a:prstGeom>
          <a:solidFill>
            <a:srgbClr val="F0AD00">
              <a:lumMod val="20000"/>
              <a:lumOff val="80000"/>
            </a:srgbClr>
          </a:solidFill>
          <a:ln w="12700" cap="flat" cmpd="thickThin" algn="ctr">
            <a:solidFill>
              <a:srgbClr val="F0AD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0DD691-1F50-4381-AB9E-DACC76CCEBDD}"/>
              </a:ext>
            </a:extLst>
          </p:cNvPr>
          <p:cNvSpPr/>
          <p:nvPr/>
        </p:nvSpPr>
        <p:spPr>
          <a:xfrm>
            <a:off x="1475656" y="1504428"/>
            <a:ext cx="2736304" cy="504056"/>
          </a:xfrm>
          <a:prstGeom prst="rect">
            <a:avLst/>
          </a:prstGeom>
          <a:solidFill>
            <a:srgbClr val="F0AD00">
              <a:lumMod val="40000"/>
              <a:lumOff val="60000"/>
            </a:srgbClr>
          </a:solidFill>
          <a:ln w="12700" cap="flat" cmpd="thickThin" algn="ctr">
            <a:solidFill>
              <a:srgbClr val="F0AD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9E547B6B-0F50-4B8C-A692-C9FB5013DE55}"/>
              </a:ext>
            </a:extLst>
          </p:cNvPr>
          <p:cNvSpPr/>
          <p:nvPr/>
        </p:nvSpPr>
        <p:spPr>
          <a:xfrm>
            <a:off x="1475656" y="2080492"/>
            <a:ext cx="2736304" cy="504056"/>
          </a:xfrm>
          <a:prstGeom prst="rect">
            <a:avLst/>
          </a:prstGeom>
          <a:solidFill>
            <a:srgbClr val="F0AD00">
              <a:lumMod val="40000"/>
              <a:lumOff val="60000"/>
            </a:srgbClr>
          </a:solidFill>
          <a:ln w="12700" cap="flat" cmpd="thickThin" algn="ctr">
            <a:solidFill>
              <a:srgbClr val="F0AD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Logik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917DE90-E450-488E-84F3-6282217CD6ED}"/>
              </a:ext>
            </a:extLst>
          </p:cNvPr>
          <p:cNvSpPr/>
          <p:nvPr/>
        </p:nvSpPr>
        <p:spPr>
          <a:xfrm>
            <a:off x="1475656" y="2656556"/>
            <a:ext cx="2736304" cy="504056"/>
          </a:xfrm>
          <a:prstGeom prst="rect">
            <a:avLst/>
          </a:prstGeom>
          <a:solidFill>
            <a:srgbClr val="F0AD00">
              <a:lumMod val="40000"/>
              <a:lumOff val="60000"/>
            </a:srgbClr>
          </a:solidFill>
          <a:ln w="12700" cap="flat" cmpd="thickThin" algn="ctr">
            <a:solidFill>
              <a:srgbClr val="F0AD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Konnektor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FD0FB40-E5E7-4A50-BC51-06C43128B63B}"/>
              </a:ext>
            </a:extLst>
          </p:cNvPr>
          <p:cNvSpPr txBox="1"/>
          <p:nvPr/>
        </p:nvSpPr>
        <p:spPr>
          <a:xfrm>
            <a:off x="1475656" y="150442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prstClr val="white">
                    <a:lumMod val="50000"/>
                  </a:prstClr>
                </a:solidFill>
                <a:latin typeface="Arial"/>
              </a:rPr>
              <a:t>Presentation</a:t>
            </a:r>
            <a:r>
              <a:rPr lang="de-DE" sz="1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 Tier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66370E5-A38E-4BE6-A047-0577A70351A3}"/>
              </a:ext>
            </a:extLst>
          </p:cNvPr>
          <p:cNvSpPr txBox="1"/>
          <p:nvPr/>
        </p:nvSpPr>
        <p:spPr>
          <a:xfrm>
            <a:off x="1475656" y="2080492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Business Tier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F3DF988-7F46-4E06-B7E8-37239EDA7C02}"/>
              </a:ext>
            </a:extLst>
          </p:cNvPr>
          <p:cNvSpPr txBox="1"/>
          <p:nvPr/>
        </p:nvSpPr>
        <p:spPr>
          <a:xfrm>
            <a:off x="1475656" y="265655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Integration Tier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82681EC-CBAF-4252-A6DE-3489A58F0151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2843808" y="3160612"/>
            <a:ext cx="0" cy="370992"/>
          </a:xfrm>
          <a:prstGeom prst="straightConnector1">
            <a:avLst/>
          </a:prstGeom>
          <a:noFill/>
          <a:ln w="12700" cap="rnd" cmpd="sng" algn="ctr">
            <a:solidFill>
              <a:srgbClr val="F0AD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3FD6576D-D79D-45AE-98EF-EBEA17788FA3}"/>
              </a:ext>
            </a:extLst>
          </p:cNvPr>
          <p:cNvSpPr/>
          <p:nvPr/>
        </p:nvSpPr>
        <p:spPr>
          <a:xfrm>
            <a:off x="1475656" y="3531604"/>
            <a:ext cx="2736304" cy="504056"/>
          </a:xfrm>
          <a:prstGeom prst="rect">
            <a:avLst/>
          </a:prstGeom>
          <a:solidFill>
            <a:srgbClr val="F0AD00">
              <a:lumMod val="40000"/>
              <a:lumOff val="60000"/>
            </a:srgbClr>
          </a:solidFill>
          <a:ln w="12700" cap="flat" cmpd="thickThin" algn="ctr">
            <a:solidFill>
              <a:srgbClr val="F0AD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dirty="0" err="1">
                <a:solidFill>
                  <a:prstClr val="black"/>
                </a:solidFill>
                <a:latin typeface="Arial"/>
              </a:rPr>
              <a:t>Nao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DDA069-F381-4F74-AB74-9F73EC3CDB5B}"/>
              </a:ext>
            </a:extLst>
          </p:cNvPr>
          <p:cNvSpPr txBox="1"/>
          <p:nvPr/>
        </p:nvSpPr>
        <p:spPr>
          <a:xfrm>
            <a:off x="1475656" y="3531604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prstClr val="white">
                    <a:lumMod val="50000"/>
                  </a:prstClr>
                </a:solidFill>
                <a:latin typeface="Arial"/>
              </a:rPr>
              <a:t>Resource</a:t>
            </a:r>
            <a:r>
              <a:rPr lang="de-DE" sz="1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 Tier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59E2709-F772-45C3-8A42-945259943667}"/>
              </a:ext>
            </a:extLst>
          </p:cNvPr>
          <p:cNvSpPr/>
          <p:nvPr/>
        </p:nvSpPr>
        <p:spPr>
          <a:xfrm>
            <a:off x="1475656" y="928364"/>
            <a:ext cx="2736304" cy="504056"/>
          </a:xfrm>
          <a:prstGeom prst="rect">
            <a:avLst/>
          </a:prstGeom>
          <a:solidFill>
            <a:srgbClr val="F0AD00">
              <a:lumMod val="40000"/>
              <a:lumOff val="60000"/>
            </a:srgbClr>
          </a:solidFill>
          <a:ln w="12700" cap="flat" cmpd="thickThin" algn="ctr">
            <a:solidFill>
              <a:srgbClr val="F0AD00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HTC Vive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ADE649B-850E-4C8D-8F9C-B1CA4EDC377E}"/>
              </a:ext>
            </a:extLst>
          </p:cNvPr>
          <p:cNvSpPr txBox="1"/>
          <p:nvPr/>
        </p:nvSpPr>
        <p:spPr>
          <a:xfrm>
            <a:off x="1475656" y="918782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prstClr val="white">
                    <a:lumMod val="50000"/>
                  </a:prstClr>
                </a:solidFill>
                <a:latin typeface="Arial"/>
              </a:rPr>
              <a:t>Client Tier</a:t>
            </a:r>
          </a:p>
        </p:txBody>
      </p:sp>
    </p:spTree>
    <p:extLst>
      <p:ext uri="{BB962C8B-B14F-4D97-AF65-F5344CB8AC3E}">
        <p14:creationId xmlns:p14="http://schemas.microsoft.com/office/powerpoint/2010/main" val="16270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Dogendorf, Fabian</dc:creator>
  <cp:lastModifiedBy>Dogendorf, Fabian</cp:lastModifiedBy>
  <cp:revision>3</cp:revision>
  <dcterms:created xsi:type="dcterms:W3CDTF">2018-10-09T06:21:59Z</dcterms:created>
  <dcterms:modified xsi:type="dcterms:W3CDTF">2018-10-09T10:17:30Z</dcterms:modified>
</cp:coreProperties>
</file>