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4276356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63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6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8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63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65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23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99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68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82155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dirty="0"/>
              <a:t>Bild durch Klicken auf Symbol hinzufügen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40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Mastertextformat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01B1DA-D782-4703-AA88-FE98BA53B37C}" type="datetimeFigureOut">
              <a:rPr lang="de-DE" smtClean="0"/>
              <a:t>03.03.2019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42CB9C-6E70-44D7-8048-8FAE7E7797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9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C3CC0-1FA0-4640-9D2F-7A2792AB1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Architekturentwurf 0.1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A804CA-878F-43E4-92A7-98E339AE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ViveNao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91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6F4278A-6FFE-4492-B064-0E5B1BFFCEF8}"/>
              </a:ext>
            </a:extLst>
          </p:cNvPr>
          <p:cNvGrpSpPr/>
          <p:nvPr/>
        </p:nvGrpSpPr>
        <p:grpSpPr>
          <a:xfrm>
            <a:off x="1841732" y="3556293"/>
            <a:ext cx="3574255" cy="2848809"/>
            <a:chOff x="1888064" y="1743075"/>
            <a:chExt cx="3574255" cy="2848809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F5DE459-BC02-4C14-ADDE-61A344AEC36E}"/>
                </a:ext>
              </a:extLst>
            </p:cNvPr>
            <p:cNvSpPr/>
            <p:nvPr/>
          </p:nvSpPr>
          <p:spPr>
            <a:xfrm>
              <a:off x="1888064" y="1743075"/>
              <a:ext cx="3574255" cy="28488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Unity</a:t>
              </a: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6661F701-384B-440E-924B-091EACA27731}"/>
                </a:ext>
              </a:extLst>
            </p:cNvPr>
            <p:cNvGrpSpPr/>
            <p:nvPr/>
          </p:nvGrpSpPr>
          <p:grpSpPr>
            <a:xfrm>
              <a:off x="2007392" y="2171700"/>
              <a:ext cx="3338513" cy="762000"/>
              <a:chOff x="1969292" y="1933575"/>
              <a:chExt cx="3338513" cy="762000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7182A91-9184-4921-A014-15A87F9490BC}"/>
                  </a:ext>
                </a:extLst>
              </p:cNvPr>
              <p:cNvSpPr/>
              <p:nvPr/>
            </p:nvSpPr>
            <p:spPr>
              <a:xfrm>
                <a:off x="1969292" y="1933576"/>
                <a:ext cx="3338513" cy="761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r>
                  <a:rPr lang="de-DE" dirty="0">
                    <a:solidFill>
                      <a:schemeClr val="tx1"/>
                    </a:solidFill>
                  </a:rPr>
                  <a:t>Renderer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E06BBB3-BF74-4FF8-A140-E1F65E34789F}"/>
                  </a:ext>
                </a:extLst>
              </p:cNvPr>
              <p:cNvSpPr txBox="1"/>
              <p:nvPr/>
            </p:nvSpPr>
            <p:spPr>
              <a:xfrm>
                <a:off x="1969292" y="1933575"/>
                <a:ext cx="1734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Presentation</a:t>
                </a:r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</a:rPr>
                  <a:t> Tier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A73E4D8-EAF4-41ED-B2D8-06594DB44AFB}"/>
                </a:ext>
              </a:extLst>
            </p:cNvPr>
            <p:cNvGrpSpPr/>
            <p:nvPr/>
          </p:nvGrpSpPr>
          <p:grpSpPr>
            <a:xfrm>
              <a:off x="2007392" y="2933700"/>
              <a:ext cx="3338513" cy="762000"/>
              <a:chOff x="1969292" y="1933575"/>
              <a:chExt cx="3338513" cy="762000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F4633E6-5431-447B-B664-525AF05BD188}"/>
                  </a:ext>
                </a:extLst>
              </p:cNvPr>
              <p:cNvSpPr/>
              <p:nvPr/>
            </p:nvSpPr>
            <p:spPr>
              <a:xfrm>
                <a:off x="1969292" y="1933576"/>
                <a:ext cx="3338513" cy="761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r>
                  <a:rPr lang="de-DE" dirty="0">
                    <a:solidFill>
                      <a:schemeClr val="tx1"/>
                    </a:solidFill>
                  </a:rPr>
                  <a:t>Controls, Unity Scripts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DCD350F-1DE9-43CF-B295-162D6E6E58C0}"/>
                  </a:ext>
                </a:extLst>
              </p:cNvPr>
              <p:cNvSpPr txBox="1"/>
              <p:nvPr/>
            </p:nvSpPr>
            <p:spPr>
              <a:xfrm>
                <a:off x="1969292" y="1933575"/>
                <a:ext cx="1414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</a:rPr>
                  <a:t>Business Tier</a:t>
                </a: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87E44D85-8C2E-4D0C-BA29-E38F52E11E85}"/>
                </a:ext>
              </a:extLst>
            </p:cNvPr>
            <p:cNvGrpSpPr/>
            <p:nvPr/>
          </p:nvGrpSpPr>
          <p:grpSpPr>
            <a:xfrm>
              <a:off x="2007391" y="3695700"/>
              <a:ext cx="3338513" cy="762000"/>
              <a:chOff x="1969292" y="1933575"/>
              <a:chExt cx="3338513" cy="76200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EAC24650-8F09-4516-B3F7-31D2F6AF4BC4}"/>
                  </a:ext>
                </a:extLst>
              </p:cNvPr>
              <p:cNvSpPr/>
              <p:nvPr/>
            </p:nvSpPr>
            <p:spPr>
              <a:xfrm>
                <a:off x="1969292" y="1933576"/>
                <a:ext cx="3338513" cy="761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r>
                  <a:rPr lang="de-DE" dirty="0" err="1">
                    <a:solidFill>
                      <a:schemeClr val="tx1"/>
                    </a:solidFill>
                  </a:rPr>
                  <a:t>Nao</a:t>
                </a:r>
                <a:r>
                  <a:rPr lang="de-DE" dirty="0">
                    <a:solidFill>
                      <a:schemeClr val="tx1"/>
                    </a:solidFill>
                  </a:rPr>
                  <a:t> C# Library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D92F27C-5B14-4F37-AB8D-6F5088A79CF5}"/>
                  </a:ext>
                </a:extLst>
              </p:cNvPr>
              <p:cNvSpPr txBox="1"/>
              <p:nvPr/>
            </p:nvSpPr>
            <p:spPr>
              <a:xfrm>
                <a:off x="1969292" y="1933575"/>
                <a:ext cx="1553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</a:rPr>
                  <a:t>Integration Tier</a:t>
                </a: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EA71D03-3853-4D33-ADB9-A55186AD525E}"/>
              </a:ext>
            </a:extLst>
          </p:cNvPr>
          <p:cNvGrpSpPr/>
          <p:nvPr/>
        </p:nvGrpSpPr>
        <p:grpSpPr>
          <a:xfrm>
            <a:off x="6842358" y="5060827"/>
            <a:ext cx="3574255" cy="1658184"/>
            <a:chOff x="1735665" y="4409242"/>
            <a:chExt cx="3574255" cy="165818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30F960C-AFBD-431C-8D38-8FE44BA1EEE3}"/>
                </a:ext>
              </a:extLst>
            </p:cNvPr>
            <p:cNvSpPr/>
            <p:nvPr/>
          </p:nvSpPr>
          <p:spPr>
            <a:xfrm>
              <a:off x="1735665" y="4409242"/>
              <a:ext cx="3574255" cy="1658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Ressourcenadapter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(</a:t>
              </a:r>
              <a:r>
                <a:rPr lang="de-DE" dirty="0" err="1">
                  <a:solidFill>
                    <a:schemeClr val="tx1"/>
                  </a:solidFill>
                </a:rPr>
                <a:t>Nao</a:t>
              </a:r>
              <a:r>
                <a:rPr lang="de-DE" dirty="0">
                  <a:solidFill>
                    <a:schemeClr val="tx1"/>
                  </a:solidFill>
                </a:rPr>
                <a:t> C++ Library) 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E0DB17C-01BA-4317-8863-E8236D0E5433}"/>
                </a:ext>
              </a:extLst>
            </p:cNvPr>
            <p:cNvSpPr/>
            <p:nvPr/>
          </p:nvSpPr>
          <p:spPr>
            <a:xfrm>
              <a:off x="1853537" y="5171243"/>
              <a:ext cx="3338513" cy="761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r>
                <a:rPr lang="de-DE" dirty="0" err="1">
                  <a:solidFill>
                    <a:schemeClr val="tx1"/>
                  </a:solidFill>
                </a:rPr>
                <a:t>Naoqi</a:t>
              </a:r>
              <a:r>
                <a:rPr lang="de-DE" dirty="0">
                  <a:solidFill>
                    <a:schemeClr val="tx1"/>
                  </a:solidFill>
                </a:rPr>
                <a:t> Framework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E4E162C-DCA2-4F80-A462-FD9228E963D9}"/>
                </a:ext>
              </a:extLst>
            </p:cNvPr>
            <p:cNvSpPr txBox="1"/>
            <p:nvPr/>
          </p:nvSpPr>
          <p:spPr>
            <a:xfrm>
              <a:off x="1853537" y="5171242"/>
              <a:ext cx="1460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solidFill>
                    <a:schemeClr val="bg1">
                      <a:lumMod val="50000"/>
                    </a:schemeClr>
                  </a:solidFill>
                </a:rPr>
                <a:t>Resource</a:t>
              </a:r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 Tier</a:t>
              </a: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65698CE-6416-41BA-A010-FA706169CE96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>
            <a:off x="5299572" y="5889919"/>
            <a:ext cx="122462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3BC82EB-9B26-4DA5-A27F-59465AEC5FDF}"/>
              </a:ext>
            </a:extLst>
          </p:cNvPr>
          <p:cNvSpPr/>
          <p:nvPr/>
        </p:nvSpPr>
        <p:spPr>
          <a:xfrm>
            <a:off x="6524196" y="5060827"/>
            <a:ext cx="318162" cy="1658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DLL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B059E4C-B618-498F-89CB-2E813F5C812D}"/>
              </a:ext>
            </a:extLst>
          </p:cNvPr>
          <p:cNvGrpSpPr/>
          <p:nvPr/>
        </p:nvGrpSpPr>
        <p:grpSpPr>
          <a:xfrm>
            <a:off x="1841732" y="1658544"/>
            <a:ext cx="3574255" cy="1325984"/>
            <a:chOff x="1888064" y="1759854"/>
            <a:chExt cx="3574255" cy="132598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C0613CB-A2F7-4896-A1AF-BDF99B67F565}"/>
                </a:ext>
              </a:extLst>
            </p:cNvPr>
            <p:cNvSpPr/>
            <p:nvPr/>
          </p:nvSpPr>
          <p:spPr>
            <a:xfrm>
              <a:off x="1888064" y="1759854"/>
              <a:ext cx="3574255" cy="13259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Steam VR</a:t>
              </a: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70F8E0AE-F044-4725-99FD-FB4D79B77419}"/>
                </a:ext>
              </a:extLst>
            </p:cNvPr>
            <p:cNvGrpSpPr/>
            <p:nvPr/>
          </p:nvGrpSpPr>
          <p:grpSpPr>
            <a:xfrm>
              <a:off x="2005934" y="2171700"/>
              <a:ext cx="3338513" cy="778873"/>
              <a:chOff x="1967834" y="1933575"/>
              <a:chExt cx="3338513" cy="778873"/>
            </a:xfrm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9BDAF7F-AF22-48B2-AD6E-0FC96483176B}"/>
                  </a:ext>
                </a:extLst>
              </p:cNvPr>
              <p:cNvSpPr/>
              <p:nvPr/>
            </p:nvSpPr>
            <p:spPr>
              <a:xfrm>
                <a:off x="1967834" y="1950449"/>
                <a:ext cx="3338513" cy="761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r>
                  <a:rPr lang="de-DE" dirty="0">
                    <a:solidFill>
                      <a:schemeClr val="tx1"/>
                    </a:solidFill>
                  </a:rPr>
                  <a:t>HTC-Vive</a:t>
                </a: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7CF795D-51E3-40AD-AC22-D2024A91A0B0}"/>
                  </a:ext>
                </a:extLst>
              </p:cNvPr>
              <p:cNvSpPr txBox="1"/>
              <p:nvPr/>
            </p:nvSpPr>
            <p:spPr>
              <a:xfrm>
                <a:off x="1969292" y="1933575"/>
                <a:ext cx="1106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</a:rPr>
                  <a:t>Client Tier</a:t>
                </a:r>
              </a:p>
            </p:txBody>
          </p:sp>
        </p:grp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2AB6C90-53B9-4393-AC18-D6080B40D11D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3628860" y="2984528"/>
            <a:ext cx="0" cy="5717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06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ule" id="{EEF6821B-2805-4A1F-A02C-559F61468097}" vid="{7F2DAE7E-7D17-45C5-97C4-35E9FA521E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30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Wingdings</vt:lpstr>
      <vt:lpstr>Wingdings 2</vt:lpstr>
      <vt:lpstr>Wingdings 3</vt:lpstr>
      <vt:lpstr>Modul</vt:lpstr>
      <vt:lpstr>Architekturentwurf 0.1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Architekturentwurf 0.1</dc:title>
  <dc:creator>Dogis Office</dc:creator>
  <cp:lastModifiedBy>Dogis Office</cp:lastModifiedBy>
  <cp:revision>8</cp:revision>
  <dcterms:created xsi:type="dcterms:W3CDTF">2019-03-02T11:31:57Z</dcterms:created>
  <dcterms:modified xsi:type="dcterms:W3CDTF">2019-03-03T14:18:50Z</dcterms:modified>
</cp:coreProperties>
</file>