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_rels/notesSlide16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6.xml" ContentType="application/vnd.openxmlformats-officedocument.presentationml.notesSlide+xml"/>
  <Override PartName="/ppt/_rels/presentation.xml.rels" ContentType="application/vnd.openxmlformats-package.relationships+xml"/>
  <Override PartName="/ppt/media/image55.png" ContentType="image/png"/>
  <Override PartName="/ppt/media/image54.png" ContentType="image/png"/>
  <Override PartName="/ppt/media/image51.png" ContentType="image/png"/>
  <Override PartName="/ppt/media/image50.png" ContentType="image/png"/>
  <Override PartName="/ppt/media/image46.png" ContentType="image/png"/>
  <Override PartName="/ppt/media/image45.png" ContentType="image/png"/>
  <Override PartName="/ppt/media/image44.png" ContentType="image/png"/>
  <Override PartName="/ppt/media/image43.wmf" ContentType="image/x-wmf"/>
  <Override PartName="/ppt/media/image42.wmf" ContentType="image/x-wmf"/>
  <Override PartName="/ppt/media/image39.png" ContentType="image/png"/>
  <Override PartName="/ppt/media/image38.png" ContentType="image/png"/>
  <Override PartName="/ppt/media/image32.png" ContentType="image/png"/>
  <Override PartName="/ppt/media/image31.png" ContentType="image/png"/>
  <Override PartName="/ppt/media/image30.png" ContentType="image/png"/>
  <Override PartName="/ppt/media/image41.png" ContentType="image/png"/>
  <Override PartName="/ppt/media/image9.wmf" ContentType="image/x-wmf"/>
  <Override PartName="/ppt/media/image52.png" ContentType="image/png"/>
  <Override PartName="/ppt/media/image21.png" ContentType="image/png"/>
  <Override PartName="/ppt/media/image58.png" ContentType="image/png"/>
  <Override PartName="/ppt/media/image19.wmf" ContentType="image/x-wmf"/>
  <Override PartName="/ppt/media/image22.png" ContentType="image/png"/>
  <Override PartName="/ppt/media/image29.png" ContentType="image/png"/>
  <Override PartName="/ppt/media/image71.png" ContentType="image/png"/>
  <Override PartName="/ppt/media/image60.png" ContentType="image/png"/>
  <Override PartName="/ppt/media/image67.png" ContentType="image/png"/>
  <Override PartName="/ppt/media/image24.wmf" ContentType="image/x-wmf"/>
  <Override PartName="/ppt/media/image76.png" ContentType="image/png"/>
  <Override PartName="/ppt/media/image64.png" ContentType="image/png"/>
  <Override PartName="/ppt/media/image66.png" ContentType="image/png"/>
  <Override PartName="/ppt/media/image23.wmf" ContentType="image/x-wmf"/>
  <Override PartName="/ppt/media/image62.png" ContentType="image/png"/>
  <Override PartName="/ppt/media/image75.png" ContentType="image/png"/>
  <Override PartName="/ppt/media/image73.png" ContentType="image/png"/>
  <Override PartName="/ppt/media/image18.wmf" ContentType="image/x-wmf"/>
  <Override PartName="/ppt/media/image63.png" ContentType="image/png"/>
  <Override PartName="/ppt/media/image20.wmf" ContentType="image/x-wmf"/>
  <Override PartName="/ppt/media/image72.png" ContentType="image/png"/>
  <Override PartName="/ppt/media/image8.wmf" ContentType="image/x-wmf"/>
  <Override PartName="/ppt/media/image40.png" ContentType="image/png"/>
  <Override PartName="/ppt/media/image17.wmf" ContentType="image/x-wmf"/>
  <Override PartName="/ppt/media/image69.png" ContentType="image/png"/>
  <Override PartName="/ppt/media/image70.png" ContentType="image/png"/>
  <Override PartName="/ppt/media/image28.png" ContentType="image/png"/>
  <Override PartName="/ppt/media/image68.png" ContentType="image/png"/>
  <Override PartName="/ppt/media/image65.png" ContentType="image/png"/>
  <Override PartName="/ppt/media/image25.png" ContentType="image/png"/>
  <Override PartName="/ppt/media/image61.jpeg" ContentType="image/jpeg"/>
  <Override PartName="/ppt/media/image74.png" ContentType="image/png"/>
  <Override PartName="/ppt/media/image26.png" ContentType="image/png"/>
  <Override PartName="/ppt/media/image15.png" ContentType="image/png"/>
  <Override PartName="/ppt/media/image3.png" ContentType="image/png"/>
  <Override PartName="/ppt/media/image33.png" ContentType="image/png"/>
  <Override PartName="/ppt/media/image27.png" ContentType="image/png"/>
  <Override PartName="/ppt/media/image16.png" ContentType="image/png"/>
  <Override PartName="/ppt/media/image4.png" ContentType="image/png"/>
  <Override PartName="/ppt/media/image34.png" ContentType="image/png"/>
  <Override PartName="/ppt/media/image10.png" ContentType="image/png"/>
  <Override PartName="/ppt/media/image47.png" ContentType="image/png"/>
  <Override PartName="/ppt/media/image2.wmf" ContentType="image/x-wmf"/>
  <Override PartName="/ppt/media/image57.png" ContentType="image/png"/>
  <Override PartName="/ppt/media/image14.wmf" ContentType="image/x-wmf"/>
  <Override PartName="/ppt/media/image56.jpeg" ContentType="image/jpeg"/>
  <Override PartName="/ppt/media/image53.png" ContentType="image/png"/>
  <Override PartName="/ppt/media/image59.jpeg" ContentType="image/jpeg"/>
  <Override PartName="/ppt/media/image6.png" ContentType="image/png"/>
  <Override PartName="/ppt/media/image36.png" ContentType="image/png"/>
  <Override PartName="/ppt/media/image11.png" ContentType="image/png"/>
  <Override PartName="/ppt/media/image48.png" ContentType="image/png"/>
  <Override PartName="/ppt/media/image7.png" ContentType="image/png"/>
  <Override PartName="/ppt/media/image37.png" ContentType="image/png"/>
  <Override PartName="/ppt/media/image12.png" ContentType="image/png"/>
  <Override PartName="/ppt/media/image49.png" ContentType="image/png"/>
  <Override PartName="/ppt/media/image5.png" ContentType="image/png"/>
  <Override PartName="/ppt/media/image35.png" ContentType="image/png"/>
  <Override PartName="/ppt/media/image1.wmf" ContentType="image/x-wmf"/>
  <Override PartName="/ppt/media/image13.wmf" ContentType="image/x-wmf"/>
  <Override PartName="/ppt/slideLayouts/_rels/slideLayout34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70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</p:sldMasterIdLst>
  <p:notesMasterIdLst>
    <p:notesMasterId r:id="rId9"/>
  </p:notes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notesMaster" Target="notesMasters/notesMaster1.xml"/><Relationship Id="rId10" Type="http://schemas.openxmlformats.org/officeDocument/2006/relationships/slide" Target="slides/slide1.xml"/><Relationship Id="rId11" Type="http://schemas.openxmlformats.org/officeDocument/2006/relationships/slide" Target="slides/slide2.xml"/><Relationship Id="rId12" Type="http://schemas.openxmlformats.org/officeDocument/2006/relationships/slide" Target="slides/slide3.xml"/><Relationship Id="rId13" Type="http://schemas.openxmlformats.org/officeDocument/2006/relationships/slide" Target="slides/slide4.xml"/><Relationship Id="rId14" Type="http://schemas.openxmlformats.org/officeDocument/2006/relationships/slide" Target="slides/slide5.xml"/><Relationship Id="rId15" Type="http://schemas.openxmlformats.org/officeDocument/2006/relationships/slide" Target="slides/slide6.xml"/><Relationship Id="rId16" Type="http://schemas.openxmlformats.org/officeDocument/2006/relationships/slide" Target="slides/slide7.xml"/><Relationship Id="rId17" Type="http://schemas.openxmlformats.org/officeDocument/2006/relationships/slide" Target="slides/slide8.xml"/><Relationship Id="rId18" Type="http://schemas.openxmlformats.org/officeDocument/2006/relationships/slide" Target="slides/slide9.xml"/><Relationship Id="rId19" Type="http://schemas.openxmlformats.org/officeDocument/2006/relationships/slide" Target="slides/slide10.xml"/><Relationship Id="rId20" Type="http://schemas.openxmlformats.org/officeDocument/2006/relationships/slide" Target="slides/slide11.xml"/><Relationship Id="rId21" Type="http://schemas.openxmlformats.org/officeDocument/2006/relationships/slide" Target="slides/slide12.xml"/><Relationship Id="rId22" Type="http://schemas.openxmlformats.org/officeDocument/2006/relationships/slide" Target="slides/slide13.xml"/><Relationship Id="rId23" Type="http://schemas.openxmlformats.org/officeDocument/2006/relationships/slide" Target="slides/slide14.xml"/><Relationship Id="rId24" Type="http://schemas.openxmlformats.org/officeDocument/2006/relationships/slide" Target="slides/slide15.xml"/><Relationship Id="rId25" Type="http://schemas.openxmlformats.org/officeDocument/2006/relationships/slide" Target="slides/slide16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8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95520" cy="3428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234465"/>
                </a:solidFill>
                <a:latin typeface="Calibri"/>
              </a:rPr>
              <a:t>Click to move the slide</a:t>
            </a:r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7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GB" sz="2000" spc="-1" strike="noStrike">
                <a:latin typeface="Arial"/>
              </a:rPr>
              <a:t>Click to edit the notes format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37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2975760" cy="45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GB" sz="1400" spc="-1" strike="noStrike">
                <a:latin typeface="Times New Roman"/>
              </a:rPr>
              <a:t>&lt;header&gt;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380" name="PlaceHolder 4"/>
          <p:cNvSpPr>
            <a:spLocks noGrp="1"/>
          </p:cNvSpPr>
          <p:nvPr>
            <p:ph type="dt"/>
          </p:nvPr>
        </p:nvSpPr>
        <p:spPr>
          <a:xfrm>
            <a:off x="3881880" y="0"/>
            <a:ext cx="2975760" cy="45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GB" sz="1400" spc="-1" strike="noStrike">
                <a:latin typeface="Times New Roman"/>
              </a:rPr>
              <a:t>&lt;date/time&gt;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381" name="PlaceHolder 5"/>
          <p:cNvSpPr>
            <a:spLocks noGrp="1"/>
          </p:cNvSpPr>
          <p:nvPr>
            <p:ph type="ftr"/>
          </p:nvPr>
        </p:nvSpPr>
        <p:spPr>
          <a:xfrm>
            <a:off x="0" y="8686800"/>
            <a:ext cx="2975760" cy="4568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GB" sz="1400" spc="-1" strike="noStrike">
                <a:latin typeface="Times New Roman"/>
              </a:rPr>
              <a:t>&lt;footer&gt;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382" name="PlaceHolder 6"/>
          <p:cNvSpPr>
            <a:spLocks noGrp="1"/>
          </p:cNvSpPr>
          <p:nvPr>
            <p:ph type="sldNum"/>
          </p:nvPr>
        </p:nvSpPr>
        <p:spPr>
          <a:xfrm>
            <a:off x="3881880" y="8686800"/>
            <a:ext cx="2975760" cy="4568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AC9B0EC9-D6C5-492D-9C19-4D9AFDB2D43B}" type="slidenum">
              <a:rPr b="0" lang="en-GB" sz="1400" spc="-1" strike="noStrike">
                <a:latin typeface="Times New Roman"/>
              </a:rPr>
              <a:t>&lt;number&gt;</a:t>
            </a:fld>
            <a:endParaRPr b="0" lang="en-GB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3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3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3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3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3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47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GB" sz="2000" spc="-1" strike="noStrike">
              <a:latin typeface="Arial"/>
            </a:endParaRPr>
          </a:p>
        </p:txBody>
      </p:sp>
      <p:sp>
        <p:nvSpPr>
          <p:cNvPr id="477" name="TextShape 3"/>
          <p:cNvSpPr txBox="1"/>
          <p:nvPr/>
        </p:nvSpPr>
        <p:spPr>
          <a:xfrm>
            <a:off x="6489000" y="8847000"/>
            <a:ext cx="367200" cy="296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8FB0D5EC-8FEE-4B47-A63D-D481803F7508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478" name="TextShape 4"/>
          <p:cNvSpPr txBox="1"/>
          <p:nvPr/>
        </p:nvSpPr>
        <p:spPr>
          <a:xfrm>
            <a:off x="0" y="8847000"/>
            <a:ext cx="6488640" cy="296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latin typeface="Times New Roman"/>
              </a:rPr>
              <a:t>© SoftUni – </a:t>
            </a:r>
            <a:r>
              <a:rPr b="0" lang="en-US" sz="1100" spc="-1" strike="noStrike" u="sng">
                <a:solidFill>
                  <a:srgbClr val="000000"/>
                </a:solidFill>
                <a:uFillTx/>
                <a:latin typeface="Times New Roman"/>
                <a:hlinkClick r:id="rId1"/>
              </a:rPr>
              <a:t>https://softuni.org</a:t>
            </a:r>
            <a:r>
              <a:rPr b="0" lang="en-US" sz="1100" spc="-1" strike="noStrike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b="0" lang="en-GB" sz="1100" spc="-1" strike="noStrike"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48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GB" sz="2000" spc="-1" strike="noStrike">
              <a:latin typeface="Arial"/>
            </a:endParaRPr>
          </a:p>
        </p:txBody>
      </p:sp>
      <p:sp>
        <p:nvSpPr>
          <p:cNvPr id="485" name="TextShape 3"/>
          <p:cNvSpPr txBox="1"/>
          <p:nvPr/>
        </p:nvSpPr>
        <p:spPr>
          <a:xfrm>
            <a:off x="6489000" y="8847000"/>
            <a:ext cx="367200" cy="296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717DEEA1-1674-4E40-B031-618BE032068A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486" name="TextShape 4"/>
          <p:cNvSpPr txBox="1"/>
          <p:nvPr/>
        </p:nvSpPr>
        <p:spPr>
          <a:xfrm>
            <a:off x="0" y="8847000"/>
            <a:ext cx="6488640" cy="296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latin typeface="Times New Roman"/>
              </a:rPr>
              <a:t>© SoftUni – </a:t>
            </a:r>
            <a:r>
              <a:rPr b="0" lang="en-US" sz="1100" spc="-1" strike="noStrike" u="sng">
                <a:solidFill>
                  <a:srgbClr val="000000"/>
                </a:solidFill>
                <a:uFillTx/>
                <a:latin typeface="Times New Roman"/>
                <a:hlinkClick r:id="rId1"/>
              </a:rPr>
              <a:t>https://softuni.org</a:t>
            </a:r>
            <a:r>
              <a:rPr b="0" lang="en-US" sz="1100" spc="-1" strike="noStrike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b="0" lang="en-GB" sz="1100" spc="-1" strike="noStrike"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48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GB" sz="2000" spc="-1" strike="noStrike">
              <a:latin typeface="Arial"/>
            </a:endParaRPr>
          </a:p>
        </p:txBody>
      </p:sp>
      <p:sp>
        <p:nvSpPr>
          <p:cNvPr id="489" name="TextShape 3"/>
          <p:cNvSpPr txBox="1"/>
          <p:nvPr/>
        </p:nvSpPr>
        <p:spPr>
          <a:xfrm>
            <a:off x="6489000" y="8847000"/>
            <a:ext cx="367200" cy="296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E232931C-8A88-4420-8E3D-94BE3649CEF9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490" name="TextShape 4"/>
          <p:cNvSpPr txBox="1"/>
          <p:nvPr/>
        </p:nvSpPr>
        <p:spPr>
          <a:xfrm>
            <a:off x="0" y="8847000"/>
            <a:ext cx="6488640" cy="296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latin typeface="Times New Roman"/>
              </a:rPr>
              <a:t>© SoftUni – </a:t>
            </a:r>
            <a:r>
              <a:rPr b="0" lang="en-US" sz="1100" spc="-1" strike="noStrike" u="sng">
                <a:solidFill>
                  <a:srgbClr val="000000"/>
                </a:solidFill>
                <a:uFillTx/>
                <a:latin typeface="Times New Roman"/>
                <a:hlinkClick r:id="rId1"/>
              </a:rPr>
              <a:t>https://softuni.org</a:t>
            </a:r>
            <a:r>
              <a:rPr b="0" lang="en-US" sz="1100" spc="-1" strike="noStrike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b="0" lang="en-GB" sz="1100" spc="-1" strike="noStrike"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49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GB" sz="2000" spc="-1" strike="noStrike">
              <a:latin typeface="Arial"/>
            </a:endParaRPr>
          </a:p>
        </p:txBody>
      </p:sp>
      <p:sp>
        <p:nvSpPr>
          <p:cNvPr id="493" name="CustomShape 3"/>
          <p:cNvSpPr/>
          <p:nvPr/>
        </p:nvSpPr>
        <p:spPr>
          <a:xfrm>
            <a:off x="6489000" y="8847000"/>
            <a:ext cx="367200" cy="29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CA2D3F54-4FF6-4D1B-8280-40A5A18A3881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GB" sz="1200" spc="-1" strike="noStrike">
              <a:latin typeface="Arial"/>
            </a:endParaRPr>
          </a:p>
        </p:txBody>
      </p:sp>
      <p:sp>
        <p:nvSpPr>
          <p:cNvPr id="494" name="TextShape 4"/>
          <p:cNvSpPr txBox="1"/>
          <p:nvPr/>
        </p:nvSpPr>
        <p:spPr>
          <a:xfrm>
            <a:off x="0" y="8847000"/>
            <a:ext cx="6488640" cy="296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latin typeface="Times New Roman"/>
              </a:rPr>
              <a:t>© SoftUni – </a:t>
            </a:r>
            <a:r>
              <a:rPr b="0" lang="en-US" sz="1100" spc="-1" strike="noStrike" u="sng">
                <a:solidFill>
                  <a:srgbClr val="000000"/>
                </a:solidFill>
                <a:uFillTx/>
                <a:latin typeface="Times New Roman"/>
                <a:hlinkClick r:id="rId1"/>
              </a:rPr>
              <a:t>https://softuni.org</a:t>
            </a:r>
            <a:r>
              <a:rPr b="0" lang="en-US" sz="1100" spc="-1" strike="noStrike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b="0" lang="en-GB" sz="11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48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GB" sz="2000" spc="-1" strike="noStrike">
              <a:latin typeface="Arial"/>
            </a:endParaRPr>
          </a:p>
        </p:txBody>
      </p:sp>
      <p:sp>
        <p:nvSpPr>
          <p:cNvPr id="481" name="TextShape 3"/>
          <p:cNvSpPr txBox="1"/>
          <p:nvPr/>
        </p:nvSpPr>
        <p:spPr>
          <a:xfrm>
            <a:off x="6489000" y="8847000"/>
            <a:ext cx="367200" cy="296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5548A59E-9A1D-4BF4-877C-8F7B12CFDC77}" type="slidenum">
              <a:rPr b="0" lang="en-US" sz="1200" spc="-1" strike="noStrike">
                <a:solidFill>
                  <a:srgbClr val="000000"/>
                </a:solidFill>
                <a:latin typeface="Calibri"/>
                <a:ea typeface="+mn-ea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482" name="TextShape 4"/>
          <p:cNvSpPr txBox="1"/>
          <p:nvPr/>
        </p:nvSpPr>
        <p:spPr>
          <a:xfrm>
            <a:off x="0" y="8847000"/>
            <a:ext cx="6488640" cy="296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100" spc="-1" strike="noStrike">
                <a:solidFill>
                  <a:srgbClr val="000000"/>
                </a:solidFill>
                <a:latin typeface="Calibri"/>
                <a:ea typeface="+mn-ea"/>
              </a:rPr>
              <a:t>© SoftUni – </a:t>
            </a:r>
            <a:r>
              <a:rPr b="0" lang="en-US" sz="1100" spc="-1" strike="noStrike" u="sng">
                <a:solidFill>
                  <a:srgbClr val="000000"/>
                </a:solidFill>
                <a:uFillTx/>
                <a:latin typeface="Calibri"/>
                <a:ea typeface="+mn-ea"/>
                <a:hlinkClick r:id="rId1"/>
              </a:rPr>
              <a:t>https://softuni.org</a:t>
            </a:r>
            <a:r>
              <a:rPr b="0" lang="en-US" sz="1100" spc="-1" strike="noStrike">
                <a:solidFill>
                  <a:srgbClr val="000000"/>
                </a:solidFill>
                <a:latin typeface="Calibri"/>
                <a:ea typeface="+mn-ea"/>
              </a:rPr>
              <a:t>. Copyrighted document. Unauthorized copy or reproduction is not permitted.</a:t>
            </a:r>
            <a:endParaRPr b="0" lang="en-GB" sz="11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1181772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190440" y="4084200"/>
            <a:ext cx="1181772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190440" y="408420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6246000" y="408420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4186440" y="119628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body"/>
          </p:nvPr>
        </p:nvSpPr>
        <p:spPr>
          <a:xfrm>
            <a:off x="8182080" y="119628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body"/>
          </p:nvPr>
        </p:nvSpPr>
        <p:spPr>
          <a:xfrm>
            <a:off x="190440" y="408420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8" name="PlaceHolder 6"/>
          <p:cNvSpPr>
            <a:spLocks noGrp="1"/>
          </p:cNvSpPr>
          <p:nvPr>
            <p:ph type="body"/>
          </p:nvPr>
        </p:nvSpPr>
        <p:spPr>
          <a:xfrm>
            <a:off x="4186440" y="408420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9" name="PlaceHolder 7"/>
          <p:cNvSpPr>
            <a:spLocks noGrp="1"/>
          </p:cNvSpPr>
          <p:nvPr>
            <p:ph type="body"/>
          </p:nvPr>
        </p:nvSpPr>
        <p:spPr>
          <a:xfrm>
            <a:off x="8182080" y="408420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subTitle"/>
          </p:nvPr>
        </p:nvSpPr>
        <p:spPr>
          <a:xfrm>
            <a:off x="190440" y="1196280"/>
            <a:ext cx="11817720" cy="5528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11817720" cy="552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552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552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subTitle"/>
          </p:nvPr>
        </p:nvSpPr>
        <p:spPr>
          <a:xfrm>
            <a:off x="190440" y="100800"/>
            <a:ext cx="9715320" cy="4091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552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190440" y="408420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subTitle"/>
          </p:nvPr>
        </p:nvSpPr>
        <p:spPr>
          <a:xfrm>
            <a:off x="190440" y="1196280"/>
            <a:ext cx="11817720" cy="5528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552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246000" y="408420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190440" y="4084200"/>
            <a:ext cx="1181772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1181772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190440" y="4084200"/>
            <a:ext cx="1181772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190440" y="408420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body"/>
          </p:nvPr>
        </p:nvSpPr>
        <p:spPr>
          <a:xfrm>
            <a:off x="6246000" y="408420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4186440" y="119628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8182080" y="119628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93" name="PlaceHolder 5"/>
          <p:cNvSpPr>
            <a:spLocks noGrp="1"/>
          </p:cNvSpPr>
          <p:nvPr>
            <p:ph type="body"/>
          </p:nvPr>
        </p:nvSpPr>
        <p:spPr>
          <a:xfrm>
            <a:off x="190440" y="408420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94" name="PlaceHolder 6"/>
          <p:cNvSpPr>
            <a:spLocks noGrp="1"/>
          </p:cNvSpPr>
          <p:nvPr>
            <p:ph type="body"/>
          </p:nvPr>
        </p:nvSpPr>
        <p:spPr>
          <a:xfrm>
            <a:off x="4186440" y="408420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95" name="PlaceHolder 7"/>
          <p:cNvSpPr>
            <a:spLocks noGrp="1"/>
          </p:cNvSpPr>
          <p:nvPr>
            <p:ph type="body"/>
          </p:nvPr>
        </p:nvSpPr>
        <p:spPr>
          <a:xfrm>
            <a:off x="8182080" y="408420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subTitle"/>
          </p:nvPr>
        </p:nvSpPr>
        <p:spPr>
          <a:xfrm>
            <a:off x="190440" y="1196280"/>
            <a:ext cx="11817720" cy="5528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11817720" cy="552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552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552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11817720" cy="552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subTitle"/>
          </p:nvPr>
        </p:nvSpPr>
        <p:spPr>
          <a:xfrm>
            <a:off x="190440" y="100800"/>
            <a:ext cx="9715320" cy="4091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552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190440" y="408420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552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6246000" y="408420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 type="body"/>
          </p:nvPr>
        </p:nvSpPr>
        <p:spPr>
          <a:xfrm>
            <a:off x="190440" y="4084200"/>
            <a:ext cx="1181772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1181772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190440" y="4084200"/>
            <a:ext cx="1181772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190440" y="408420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33" name="PlaceHolder 5"/>
          <p:cNvSpPr>
            <a:spLocks noGrp="1"/>
          </p:cNvSpPr>
          <p:nvPr>
            <p:ph type="body"/>
          </p:nvPr>
        </p:nvSpPr>
        <p:spPr>
          <a:xfrm>
            <a:off x="6246000" y="408420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4186440" y="119628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8182080" y="119628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38" name="PlaceHolder 5"/>
          <p:cNvSpPr>
            <a:spLocks noGrp="1"/>
          </p:cNvSpPr>
          <p:nvPr>
            <p:ph type="body"/>
          </p:nvPr>
        </p:nvSpPr>
        <p:spPr>
          <a:xfrm>
            <a:off x="190440" y="408420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39" name="PlaceHolder 6"/>
          <p:cNvSpPr>
            <a:spLocks noGrp="1"/>
          </p:cNvSpPr>
          <p:nvPr>
            <p:ph type="body"/>
          </p:nvPr>
        </p:nvSpPr>
        <p:spPr>
          <a:xfrm>
            <a:off x="4186440" y="408420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40" name="PlaceHolder 7"/>
          <p:cNvSpPr>
            <a:spLocks noGrp="1"/>
          </p:cNvSpPr>
          <p:nvPr>
            <p:ph type="body"/>
          </p:nvPr>
        </p:nvSpPr>
        <p:spPr>
          <a:xfrm>
            <a:off x="8182080" y="408420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subTitle"/>
          </p:nvPr>
        </p:nvSpPr>
        <p:spPr>
          <a:xfrm>
            <a:off x="190440" y="1196280"/>
            <a:ext cx="11817720" cy="5528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11817720" cy="552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552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552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552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552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subTitle"/>
          </p:nvPr>
        </p:nvSpPr>
        <p:spPr>
          <a:xfrm>
            <a:off x="190440" y="100800"/>
            <a:ext cx="9715320" cy="4091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552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 type="body"/>
          </p:nvPr>
        </p:nvSpPr>
        <p:spPr>
          <a:xfrm>
            <a:off x="190440" y="408420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552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 type="body"/>
          </p:nvPr>
        </p:nvSpPr>
        <p:spPr>
          <a:xfrm>
            <a:off x="6246000" y="408420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190440" y="4084200"/>
            <a:ext cx="1181772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1181772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190440" y="4084200"/>
            <a:ext cx="1181772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73" name="PlaceHolder 4"/>
          <p:cNvSpPr>
            <a:spLocks noGrp="1"/>
          </p:cNvSpPr>
          <p:nvPr>
            <p:ph type="body"/>
          </p:nvPr>
        </p:nvSpPr>
        <p:spPr>
          <a:xfrm>
            <a:off x="190440" y="408420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74" name="PlaceHolder 5"/>
          <p:cNvSpPr>
            <a:spLocks noGrp="1"/>
          </p:cNvSpPr>
          <p:nvPr>
            <p:ph type="body"/>
          </p:nvPr>
        </p:nvSpPr>
        <p:spPr>
          <a:xfrm>
            <a:off x="6246000" y="408420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4186440" y="119628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78" name="PlaceHolder 4"/>
          <p:cNvSpPr>
            <a:spLocks noGrp="1"/>
          </p:cNvSpPr>
          <p:nvPr>
            <p:ph type="body"/>
          </p:nvPr>
        </p:nvSpPr>
        <p:spPr>
          <a:xfrm>
            <a:off x="8182080" y="119628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79" name="PlaceHolder 5"/>
          <p:cNvSpPr>
            <a:spLocks noGrp="1"/>
          </p:cNvSpPr>
          <p:nvPr>
            <p:ph type="body"/>
          </p:nvPr>
        </p:nvSpPr>
        <p:spPr>
          <a:xfrm>
            <a:off x="190440" y="408420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80" name="PlaceHolder 6"/>
          <p:cNvSpPr>
            <a:spLocks noGrp="1"/>
          </p:cNvSpPr>
          <p:nvPr>
            <p:ph type="body"/>
          </p:nvPr>
        </p:nvSpPr>
        <p:spPr>
          <a:xfrm>
            <a:off x="4186440" y="408420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81" name="PlaceHolder 7"/>
          <p:cNvSpPr>
            <a:spLocks noGrp="1"/>
          </p:cNvSpPr>
          <p:nvPr>
            <p:ph type="body"/>
          </p:nvPr>
        </p:nvSpPr>
        <p:spPr>
          <a:xfrm>
            <a:off x="8182080" y="408420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 type="subTitle"/>
          </p:nvPr>
        </p:nvSpPr>
        <p:spPr>
          <a:xfrm>
            <a:off x="190440" y="1196280"/>
            <a:ext cx="11817720" cy="5528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11817720" cy="552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552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16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552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subTitle"/>
          </p:nvPr>
        </p:nvSpPr>
        <p:spPr>
          <a:xfrm>
            <a:off x="190440" y="100800"/>
            <a:ext cx="9715320" cy="4091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21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552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22" name="PlaceHolder 4"/>
          <p:cNvSpPr>
            <a:spLocks noGrp="1"/>
          </p:cNvSpPr>
          <p:nvPr>
            <p:ph type="body"/>
          </p:nvPr>
        </p:nvSpPr>
        <p:spPr>
          <a:xfrm>
            <a:off x="190440" y="408420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552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25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26" name="PlaceHolder 4"/>
          <p:cNvSpPr>
            <a:spLocks noGrp="1"/>
          </p:cNvSpPr>
          <p:nvPr>
            <p:ph type="body"/>
          </p:nvPr>
        </p:nvSpPr>
        <p:spPr>
          <a:xfrm>
            <a:off x="6246000" y="408420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29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30" name="PlaceHolder 4"/>
          <p:cNvSpPr>
            <a:spLocks noGrp="1"/>
          </p:cNvSpPr>
          <p:nvPr>
            <p:ph type="body"/>
          </p:nvPr>
        </p:nvSpPr>
        <p:spPr>
          <a:xfrm>
            <a:off x="190440" y="4084200"/>
            <a:ext cx="1181772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1181772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33" name="PlaceHolder 3"/>
          <p:cNvSpPr>
            <a:spLocks noGrp="1"/>
          </p:cNvSpPr>
          <p:nvPr>
            <p:ph type="body"/>
          </p:nvPr>
        </p:nvSpPr>
        <p:spPr>
          <a:xfrm>
            <a:off x="190440" y="4084200"/>
            <a:ext cx="1181772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36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37" name="PlaceHolder 4"/>
          <p:cNvSpPr>
            <a:spLocks noGrp="1"/>
          </p:cNvSpPr>
          <p:nvPr>
            <p:ph type="body"/>
          </p:nvPr>
        </p:nvSpPr>
        <p:spPr>
          <a:xfrm>
            <a:off x="190440" y="408420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38" name="PlaceHolder 5"/>
          <p:cNvSpPr>
            <a:spLocks noGrp="1"/>
          </p:cNvSpPr>
          <p:nvPr>
            <p:ph type="body"/>
          </p:nvPr>
        </p:nvSpPr>
        <p:spPr>
          <a:xfrm>
            <a:off x="6246000" y="408420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subTitle"/>
          </p:nvPr>
        </p:nvSpPr>
        <p:spPr>
          <a:xfrm>
            <a:off x="190440" y="100800"/>
            <a:ext cx="9715320" cy="4091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41" name="PlaceHolder 3"/>
          <p:cNvSpPr>
            <a:spLocks noGrp="1"/>
          </p:cNvSpPr>
          <p:nvPr>
            <p:ph type="body"/>
          </p:nvPr>
        </p:nvSpPr>
        <p:spPr>
          <a:xfrm>
            <a:off x="4186440" y="119628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42" name="PlaceHolder 4"/>
          <p:cNvSpPr>
            <a:spLocks noGrp="1"/>
          </p:cNvSpPr>
          <p:nvPr>
            <p:ph type="body"/>
          </p:nvPr>
        </p:nvSpPr>
        <p:spPr>
          <a:xfrm>
            <a:off x="8182080" y="119628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43" name="PlaceHolder 5"/>
          <p:cNvSpPr>
            <a:spLocks noGrp="1"/>
          </p:cNvSpPr>
          <p:nvPr>
            <p:ph type="body"/>
          </p:nvPr>
        </p:nvSpPr>
        <p:spPr>
          <a:xfrm>
            <a:off x="190440" y="408420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44" name="PlaceHolder 6"/>
          <p:cNvSpPr>
            <a:spLocks noGrp="1"/>
          </p:cNvSpPr>
          <p:nvPr>
            <p:ph type="body"/>
          </p:nvPr>
        </p:nvSpPr>
        <p:spPr>
          <a:xfrm>
            <a:off x="4186440" y="408420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45" name="PlaceHolder 7"/>
          <p:cNvSpPr>
            <a:spLocks noGrp="1"/>
          </p:cNvSpPr>
          <p:nvPr>
            <p:ph type="body"/>
          </p:nvPr>
        </p:nvSpPr>
        <p:spPr>
          <a:xfrm>
            <a:off x="8182080" y="408420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90" name="PlaceHolder 2"/>
          <p:cNvSpPr>
            <a:spLocks noGrp="1"/>
          </p:cNvSpPr>
          <p:nvPr>
            <p:ph type="subTitle"/>
          </p:nvPr>
        </p:nvSpPr>
        <p:spPr>
          <a:xfrm>
            <a:off x="190440" y="1196280"/>
            <a:ext cx="11817720" cy="5528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92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11817720" cy="552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94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552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95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552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/>
          </p:cNvSpPr>
          <p:nvPr>
            <p:ph type="subTitle"/>
          </p:nvPr>
        </p:nvSpPr>
        <p:spPr>
          <a:xfrm>
            <a:off x="190440" y="100800"/>
            <a:ext cx="9715320" cy="4091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99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00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552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01" name="PlaceHolder 4"/>
          <p:cNvSpPr>
            <a:spLocks noGrp="1"/>
          </p:cNvSpPr>
          <p:nvPr>
            <p:ph type="body"/>
          </p:nvPr>
        </p:nvSpPr>
        <p:spPr>
          <a:xfrm>
            <a:off x="190440" y="408420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03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552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04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05" name="PlaceHolder 4"/>
          <p:cNvSpPr>
            <a:spLocks noGrp="1"/>
          </p:cNvSpPr>
          <p:nvPr>
            <p:ph type="body"/>
          </p:nvPr>
        </p:nvSpPr>
        <p:spPr>
          <a:xfrm>
            <a:off x="6246000" y="408420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07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08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09" name="PlaceHolder 4"/>
          <p:cNvSpPr>
            <a:spLocks noGrp="1"/>
          </p:cNvSpPr>
          <p:nvPr>
            <p:ph type="body"/>
          </p:nvPr>
        </p:nvSpPr>
        <p:spPr>
          <a:xfrm>
            <a:off x="190440" y="4084200"/>
            <a:ext cx="1181772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552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190440" y="408420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11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1181772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12" name="PlaceHolder 3"/>
          <p:cNvSpPr>
            <a:spLocks noGrp="1"/>
          </p:cNvSpPr>
          <p:nvPr>
            <p:ph type="body"/>
          </p:nvPr>
        </p:nvSpPr>
        <p:spPr>
          <a:xfrm>
            <a:off x="190440" y="4084200"/>
            <a:ext cx="1181772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14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15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16" name="PlaceHolder 4"/>
          <p:cNvSpPr>
            <a:spLocks noGrp="1"/>
          </p:cNvSpPr>
          <p:nvPr>
            <p:ph type="body"/>
          </p:nvPr>
        </p:nvSpPr>
        <p:spPr>
          <a:xfrm>
            <a:off x="190440" y="408420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17" name="PlaceHolder 5"/>
          <p:cNvSpPr>
            <a:spLocks noGrp="1"/>
          </p:cNvSpPr>
          <p:nvPr>
            <p:ph type="body"/>
          </p:nvPr>
        </p:nvSpPr>
        <p:spPr>
          <a:xfrm>
            <a:off x="6246000" y="408420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19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20" name="PlaceHolder 3"/>
          <p:cNvSpPr>
            <a:spLocks noGrp="1"/>
          </p:cNvSpPr>
          <p:nvPr>
            <p:ph type="body"/>
          </p:nvPr>
        </p:nvSpPr>
        <p:spPr>
          <a:xfrm>
            <a:off x="4186440" y="119628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21" name="PlaceHolder 4"/>
          <p:cNvSpPr>
            <a:spLocks noGrp="1"/>
          </p:cNvSpPr>
          <p:nvPr>
            <p:ph type="body"/>
          </p:nvPr>
        </p:nvSpPr>
        <p:spPr>
          <a:xfrm>
            <a:off x="8182080" y="119628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22" name="PlaceHolder 5"/>
          <p:cNvSpPr>
            <a:spLocks noGrp="1"/>
          </p:cNvSpPr>
          <p:nvPr>
            <p:ph type="body"/>
          </p:nvPr>
        </p:nvSpPr>
        <p:spPr>
          <a:xfrm>
            <a:off x="190440" y="408420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23" name="PlaceHolder 6"/>
          <p:cNvSpPr>
            <a:spLocks noGrp="1"/>
          </p:cNvSpPr>
          <p:nvPr>
            <p:ph type="body"/>
          </p:nvPr>
        </p:nvSpPr>
        <p:spPr>
          <a:xfrm>
            <a:off x="4186440" y="408420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24" name="PlaceHolder 7"/>
          <p:cNvSpPr>
            <a:spLocks noGrp="1"/>
          </p:cNvSpPr>
          <p:nvPr>
            <p:ph type="body"/>
          </p:nvPr>
        </p:nvSpPr>
        <p:spPr>
          <a:xfrm>
            <a:off x="8182080" y="408420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42" name="PlaceHolder 2"/>
          <p:cNvSpPr>
            <a:spLocks noGrp="1"/>
          </p:cNvSpPr>
          <p:nvPr>
            <p:ph type="subTitle"/>
          </p:nvPr>
        </p:nvSpPr>
        <p:spPr>
          <a:xfrm>
            <a:off x="190440" y="1196280"/>
            <a:ext cx="11817720" cy="5528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44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11817720" cy="552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46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552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47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552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PlaceHolder 1"/>
          <p:cNvSpPr>
            <a:spLocks noGrp="1"/>
          </p:cNvSpPr>
          <p:nvPr>
            <p:ph type="subTitle"/>
          </p:nvPr>
        </p:nvSpPr>
        <p:spPr>
          <a:xfrm>
            <a:off x="190440" y="100800"/>
            <a:ext cx="9715320" cy="4091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51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52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552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53" name="PlaceHolder 4"/>
          <p:cNvSpPr>
            <a:spLocks noGrp="1"/>
          </p:cNvSpPr>
          <p:nvPr>
            <p:ph type="body"/>
          </p:nvPr>
        </p:nvSpPr>
        <p:spPr>
          <a:xfrm>
            <a:off x="190440" y="408420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552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246000" y="408420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55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552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56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57" name="PlaceHolder 4"/>
          <p:cNvSpPr>
            <a:spLocks noGrp="1"/>
          </p:cNvSpPr>
          <p:nvPr>
            <p:ph type="body"/>
          </p:nvPr>
        </p:nvSpPr>
        <p:spPr>
          <a:xfrm>
            <a:off x="6246000" y="408420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59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60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61" name="PlaceHolder 4"/>
          <p:cNvSpPr>
            <a:spLocks noGrp="1"/>
          </p:cNvSpPr>
          <p:nvPr>
            <p:ph type="body"/>
          </p:nvPr>
        </p:nvSpPr>
        <p:spPr>
          <a:xfrm>
            <a:off x="190440" y="4084200"/>
            <a:ext cx="1181772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63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1181772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64" name="PlaceHolder 3"/>
          <p:cNvSpPr>
            <a:spLocks noGrp="1"/>
          </p:cNvSpPr>
          <p:nvPr>
            <p:ph type="body"/>
          </p:nvPr>
        </p:nvSpPr>
        <p:spPr>
          <a:xfrm>
            <a:off x="190440" y="4084200"/>
            <a:ext cx="1181772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66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67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68" name="PlaceHolder 4"/>
          <p:cNvSpPr>
            <a:spLocks noGrp="1"/>
          </p:cNvSpPr>
          <p:nvPr>
            <p:ph type="body"/>
          </p:nvPr>
        </p:nvSpPr>
        <p:spPr>
          <a:xfrm>
            <a:off x="190440" y="408420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69" name="PlaceHolder 5"/>
          <p:cNvSpPr>
            <a:spLocks noGrp="1"/>
          </p:cNvSpPr>
          <p:nvPr>
            <p:ph type="body"/>
          </p:nvPr>
        </p:nvSpPr>
        <p:spPr>
          <a:xfrm>
            <a:off x="6246000" y="408420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71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72" name="PlaceHolder 3"/>
          <p:cNvSpPr>
            <a:spLocks noGrp="1"/>
          </p:cNvSpPr>
          <p:nvPr>
            <p:ph type="body"/>
          </p:nvPr>
        </p:nvSpPr>
        <p:spPr>
          <a:xfrm>
            <a:off x="4186440" y="119628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73" name="PlaceHolder 4"/>
          <p:cNvSpPr>
            <a:spLocks noGrp="1"/>
          </p:cNvSpPr>
          <p:nvPr>
            <p:ph type="body"/>
          </p:nvPr>
        </p:nvSpPr>
        <p:spPr>
          <a:xfrm>
            <a:off x="8182080" y="119628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74" name="PlaceHolder 5"/>
          <p:cNvSpPr>
            <a:spLocks noGrp="1"/>
          </p:cNvSpPr>
          <p:nvPr>
            <p:ph type="body"/>
          </p:nvPr>
        </p:nvSpPr>
        <p:spPr>
          <a:xfrm>
            <a:off x="190440" y="408420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75" name="PlaceHolder 6"/>
          <p:cNvSpPr>
            <a:spLocks noGrp="1"/>
          </p:cNvSpPr>
          <p:nvPr>
            <p:ph type="body"/>
          </p:nvPr>
        </p:nvSpPr>
        <p:spPr>
          <a:xfrm>
            <a:off x="4186440" y="408420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76" name="PlaceHolder 7"/>
          <p:cNvSpPr>
            <a:spLocks noGrp="1"/>
          </p:cNvSpPr>
          <p:nvPr>
            <p:ph type="body"/>
          </p:nvPr>
        </p:nvSpPr>
        <p:spPr>
          <a:xfrm>
            <a:off x="8182080" y="408420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190440" y="4084200"/>
            <a:ext cx="1181772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wmf"/><Relationship Id="rId3" Type="http://schemas.openxmlformats.org/officeDocument/2006/relationships/image" Target="../media/image2.wmf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slideLayout" Target="../slideLayouts/slideLayout1.xml"/><Relationship Id="rId10" Type="http://schemas.openxmlformats.org/officeDocument/2006/relationships/slideLayout" Target="../slideLayouts/slideLayout2.xml"/><Relationship Id="rId11" Type="http://schemas.openxmlformats.org/officeDocument/2006/relationships/slideLayout" Target="../slideLayouts/slideLayout3.xml"/><Relationship Id="rId12" Type="http://schemas.openxmlformats.org/officeDocument/2006/relationships/slideLayout" Target="../slideLayouts/slideLayout4.xml"/><Relationship Id="rId13" Type="http://schemas.openxmlformats.org/officeDocument/2006/relationships/slideLayout" Target="../slideLayouts/slideLayout5.xml"/><Relationship Id="rId14" Type="http://schemas.openxmlformats.org/officeDocument/2006/relationships/slideLayout" Target="../slideLayouts/slideLayout6.xml"/><Relationship Id="rId15" Type="http://schemas.openxmlformats.org/officeDocument/2006/relationships/slideLayout" Target="../slideLayouts/slideLayout7.xml"/><Relationship Id="rId16" Type="http://schemas.openxmlformats.org/officeDocument/2006/relationships/slideLayout" Target="../slideLayouts/slideLayout8.xml"/><Relationship Id="rId17" Type="http://schemas.openxmlformats.org/officeDocument/2006/relationships/slideLayout" Target="../slideLayouts/slideLayout9.xml"/><Relationship Id="rId18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1.xml"/><Relationship Id="rId20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8.wmf"/><Relationship Id="rId3" Type="http://schemas.openxmlformats.org/officeDocument/2006/relationships/image" Target="../media/image9.wmf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slideLayout" Target="../slideLayouts/slideLayout13.xml"/><Relationship Id="rId8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1.xml"/><Relationship Id="rId16" Type="http://schemas.openxmlformats.org/officeDocument/2006/relationships/slideLayout" Target="../slideLayouts/slideLayout22.xml"/><Relationship Id="rId17" Type="http://schemas.openxmlformats.org/officeDocument/2006/relationships/slideLayout" Target="../slideLayouts/slideLayout23.xml"/><Relationship Id="rId18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3.wmf"/><Relationship Id="rId3" Type="http://schemas.openxmlformats.org/officeDocument/2006/relationships/image" Target="../media/image14.wmf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6.xml"/><Relationship Id="rId8" Type="http://schemas.openxmlformats.org/officeDocument/2006/relationships/slideLayout" Target="../slideLayouts/slideLayout27.xml"/><Relationship Id="rId9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7.wmf"/><Relationship Id="rId3" Type="http://schemas.openxmlformats.org/officeDocument/2006/relationships/image" Target="../media/image18.wmf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9.wmf"/><Relationship Id="rId3" Type="http://schemas.openxmlformats.org/officeDocument/2006/relationships/image" Target="../media/image20.wmf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0.xml"/><Relationship Id="rId8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4.xml"/><Relationship Id="rId12" Type="http://schemas.openxmlformats.org/officeDocument/2006/relationships/slideLayout" Target="../slideLayouts/slideLayout55.xml"/><Relationship Id="rId13" Type="http://schemas.openxmlformats.org/officeDocument/2006/relationships/slideLayout" Target="../slideLayouts/slideLayout56.xml"/><Relationship Id="rId14" Type="http://schemas.openxmlformats.org/officeDocument/2006/relationships/slideLayout" Target="../slideLayouts/slideLayout57.xml"/><Relationship Id="rId15" Type="http://schemas.openxmlformats.org/officeDocument/2006/relationships/slideLayout" Target="../slideLayouts/slideLayout58.xml"/><Relationship Id="rId16" Type="http://schemas.openxmlformats.org/officeDocument/2006/relationships/slideLayout" Target="../slideLayouts/slideLayout59.xml"/><Relationship Id="rId17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23.wmf"/><Relationship Id="rId3" Type="http://schemas.openxmlformats.org/officeDocument/2006/relationships/image" Target="../media/image24.wmf"/><Relationship Id="rId4" Type="http://schemas.openxmlformats.org/officeDocument/2006/relationships/hyperlink" Target="https://about.softuni.bg/" TargetMode="External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image" Target="../media/image27.png"/><Relationship Id="rId8" Type="http://schemas.openxmlformats.org/officeDocument/2006/relationships/image" Target="../media/image28.png"/><Relationship Id="rId9" Type="http://schemas.openxmlformats.org/officeDocument/2006/relationships/image" Target="../media/image29.png"/><Relationship Id="rId10" Type="http://schemas.openxmlformats.org/officeDocument/2006/relationships/image" Target="../media/image30.png"/><Relationship Id="rId11" Type="http://schemas.openxmlformats.org/officeDocument/2006/relationships/image" Target="../media/image31.png"/><Relationship Id="rId12" Type="http://schemas.openxmlformats.org/officeDocument/2006/relationships/image" Target="../media/image32.png"/><Relationship Id="rId13" Type="http://schemas.openxmlformats.org/officeDocument/2006/relationships/image" Target="../media/image33.png"/><Relationship Id="rId14" Type="http://schemas.openxmlformats.org/officeDocument/2006/relationships/hyperlink" Target="https://softuni.bg/" TargetMode="External"/><Relationship Id="rId15" Type="http://schemas.openxmlformats.org/officeDocument/2006/relationships/image" Target="../media/image34.png"/><Relationship Id="rId16" Type="http://schemas.openxmlformats.org/officeDocument/2006/relationships/image" Target="../media/image35.png"/><Relationship Id="rId17" Type="http://schemas.openxmlformats.org/officeDocument/2006/relationships/image" Target="../media/image36.png"/><Relationship Id="rId18" Type="http://schemas.openxmlformats.org/officeDocument/2006/relationships/image" Target="../media/image37.png"/><Relationship Id="rId19" Type="http://schemas.openxmlformats.org/officeDocument/2006/relationships/image" Target="../media/image38.png"/><Relationship Id="rId20" Type="http://schemas.openxmlformats.org/officeDocument/2006/relationships/image" Target="../media/image39.png"/><Relationship Id="rId21" Type="http://schemas.openxmlformats.org/officeDocument/2006/relationships/image" Target="../media/image40.png"/><Relationship Id="rId22" Type="http://schemas.openxmlformats.org/officeDocument/2006/relationships/image" Target="../media/image41.png"/><Relationship Id="rId23" Type="http://schemas.openxmlformats.org/officeDocument/2006/relationships/slideLayout" Target="../slideLayouts/slideLayout61.xml"/><Relationship Id="rId24" Type="http://schemas.openxmlformats.org/officeDocument/2006/relationships/slideLayout" Target="../slideLayouts/slideLayout62.xml"/><Relationship Id="rId25" Type="http://schemas.openxmlformats.org/officeDocument/2006/relationships/slideLayout" Target="../slideLayouts/slideLayout63.xml"/><Relationship Id="rId26" Type="http://schemas.openxmlformats.org/officeDocument/2006/relationships/slideLayout" Target="../slideLayouts/slideLayout64.xml"/><Relationship Id="rId27" Type="http://schemas.openxmlformats.org/officeDocument/2006/relationships/slideLayout" Target="../slideLayouts/slideLayout65.xml"/><Relationship Id="rId28" Type="http://schemas.openxmlformats.org/officeDocument/2006/relationships/slideLayout" Target="../slideLayouts/slideLayout66.xml"/><Relationship Id="rId29" Type="http://schemas.openxmlformats.org/officeDocument/2006/relationships/slideLayout" Target="../slideLayouts/slideLayout67.xml"/><Relationship Id="rId30" Type="http://schemas.openxmlformats.org/officeDocument/2006/relationships/slideLayout" Target="../slideLayouts/slideLayout68.xml"/><Relationship Id="rId31" Type="http://schemas.openxmlformats.org/officeDocument/2006/relationships/slideLayout" Target="../slideLayouts/slideLayout69.xml"/><Relationship Id="rId32" Type="http://schemas.openxmlformats.org/officeDocument/2006/relationships/slideLayout" Target="../slideLayouts/slideLayout70.xml"/><Relationship Id="rId33" Type="http://schemas.openxmlformats.org/officeDocument/2006/relationships/slideLayout" Target="../slideLayouts/slideLayout71.xml"/><Relationship Id="rId34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42.wmf"/><Relationship Id="rId3" Type="http://schemas.openxmlformats.org/officeDocument/2006/relationships/image" Target="../media/image43.wmf"/><Relationship Id="rId4" Type="http://schemas.openxmlformats.org/officeDocument/2006/relationships/image" Target="../media/image44.png"/><Relationship Id="rId5" Type="http://schemas.openxmlformats.org/officeDocument/2006/relationships/image" Target="../media/image45.png"/><Relationship Id="rId6" Type="http://schemas.openxmlformats.org/officeDocument/2006/relationships/image" Target="../media/image46.png"/><Relationship Id="rId7" Type="http://schemas.openxmlformats.org/officeDocument/2006/relationships/image" Target="../media/image47.png"/><Relationship Id="rId8" Type="http://schemas.openxmlformats.org/officeDocument/2006/relationships/hyperlink" Target="https://softuni.bg/" TargetMode="External"/><Relationship Id="rId9" Type="http://schemas.openxmlformats.org/officeDocument/2006/relationships/hyperlink" Target="https://softuni.foundation/" TargetMode="External"/><Relationship Id="rId10" Type="http://schemas.openxmlformats.org/officeDocument/2006/relationships/hyperlink" Target="https://www.facebook.com/SoftwareUniversity" TargetMode="External"/><Relationship Id="rId11" Type="http://schemas.openxmlformats.org/officeDocument/2006/relationships/hyperlink" Target="https://forum.softuni.bg/" TargetMode="External"/><Relationship Id="rId12" Type="http://schemas.openxmlformats.org/officeDocument/2006/relationships/image" Target="../media/image48.png"/><Relationship Id="rId13" Type="http://schemas.openxmlformats.org/officeDocument/2006/relationships/image" Target="../media/image49.png"/><Relationship Id="rId14" Type="http://schemas.openxmlformats.org/officeDocument/2006/relationships/image" Target="../media/image50.png"/><Relationship Id="rId15" Type="http://schemas.openxmlformats.org/officeDocument/2006/relationships/image" Target="../media/image51.png"/><Relationship Id="rId16" Type="http://schemas.openxmlformats.org/officeDocument/2006/relationships/image" Target="../media/image52.png"/><Relationship Id="rId17" Type="http://schemas.openxmlformats.org/officeDocument/2006/relationships/slideLayout" Target="../slideLayouts/slideLayout73.xml"/><Relationship Id="rId18" Type="http://schemas.openxmlformats.org/officeDocument/2006/relationships/slideLayout" Target="../slideLayouts/slideLayout74.xml"/><Relationship Id="rId19" Type="http://schemas.openxmlformats.org/officeDocument/2006/relationships/slideLayout" Target="../slideLayouts/slideLayout75.xml"/><Relationship Id="rId20" Type="http://schemas.openxmlformats.org/officeDocument/2006/relationships/slideLayout" Target="../slideLayouts/slideLayout76.xml"/><Relationship Id="rId21" Type="http://schemas.openxmlformats.org/officeDocument/2006/relationships/slideLayout" Target="../slideLayouts/slideLayout77.xml"/><Relationship Id="rId22" Type="http://schemas.openxmlformats.org/officeDocument/2006/relationships/slideLayout" Target="../slideLayouts/slideLayout78.xml"/><Relationship Id="rId23" Type="http://schemas.openxmlformats.org/officeDocument/2006/relationships/slideLayout" Target="../slideLayouts/slideLayout79.xml"/><Relationship Id="rId24" Type="http://schemas.openxmlformats.org/officeDocument/2006/relationships/slideLayout" Target="../slideLayouts/slideLayout80.xml"/><Relationship Id="rId25" Type="http://schemas.openxmlformats.org/officeDocument/2006/relationships/slideLayout" Target="../slideLayouts/slideLayout81.xml"/><Relationship Id="rId26" Type="http://schemas.openxmlformats.org/officeDocument/2006/relationships/slideLayout" Target="../slideLayouts/slideLayout82.xml"/><Relationship Id="rId27" Type="http://schemas.openxmlformats.org/officeDocument/2006/relationships/slideLayout" Target="../slideLayouts/slideLayout83.xml"/><Relationship Id="rId28" Type="http://schemas.openxmlformats.org/officeDocument/2006/relationships/slideLayout" Target="../slideLayouts/slideLayout8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Background" descr="SoftUni Background"/>
          <p:cNvPicPr/>
          <p:nvPr/>
        </p:nvPicPr>
        <p:blipFill>
          <a:blip r:embed="rId2"/>
          <a:srcRect l="0" t="0" r="0" b="1671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pic>
        <p:nvPicPr>
          <p:cNvPr id="1" name="Picture Background" descr="SoftUni Background"/>
          <p:cNvPicPr/>
          <p:nvPr/>
        </p:nvPicPr>
        <p:blipFill>
          <a:blip r:embed="rId3"/>
          <a:srcRect l="0" t="0" r="0" b="1671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sp>
        <p:nvSpPr>
          <p:cNvPr id="2" name="CustomShape 1"/>
          <p:cNvSpPr/>
          <p:nvPr/>
        </p:nvSpPr>
        <p:spPr>
          <a:xfrm>
            <a:off x="0" y="6702840"/>
            <a:ext cx="12194640" cy="154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" name="Picture Logo SoftUni" descr="SoftUni logo"/>
          <p:cNvPicPr/>
          <p:nvPr/>
        </p:nvPicPr>
        <p:blipFill>
          <a:blip r:embed="rId4"/>
          <a:stretch/>
        </p:blipFill>
        <p:spPr>
          <a:xfrm>
            <a:off x="4324320" y="5184000"/>
            <a:ext cx="3751200" cy="129744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8708400" y="6130800"/>
            <a:ext cx="2951280" cy="341280"/>
          </a:xfrm>
          <a:prstGeom prst="rect">
            <a:avLst/>
          </a:prstGeom>
        </p:spPr>
        <p:txBody>
          <a:bodyPr lIns="36000" rIns="36000" tIns="36000" bIns="36000" anchor="ctr">
            <a:noAutofit/>
          </a:bodyPr>
          <a:p>
            <a:pPr algn="r">
              <a:lnSpc>
                <a:spcPct val="105000"/>
              </a:lnSpc>
              <a:tabLst>
                <a:tab algn="l" pos="0"/>
              </a:tabLst>
            </a:pPr>
            <a:r>
              <a:rPr b="1" lang="en-US" sz="1800" spc="-1" strike="noStrike">
                <a:solidFill>
                  <a:srgbClr val="1a334c"/>
                </a:solidFill>
                <a:latin typeface="Calibri"/>
              </a:rPr>
              <a:t>Company Web Site</a:t>
            </a:r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" name="PlaceHolder 3"/>
          <p:cNvSpPr>
            <a:spLocks noGrp="1"/>
          </p:cNvSpPr>
          <p:nvPr>
            <p:ph type="body"/>
          </p:nvPr>
        </p:nvSpPr>
        <p:spPr>
          <a:xfrm>
            <a:off x="8708400" y="5756760"/>
            <a:ext cx="2951280" cy="366840"/>
          </a:xfrm>
          <a:prstGeom prst="rect">
            <a:avLst/>
          </a:prstGeom>
        </p:spPr>
        <p:txBody>
          <a:bodyPr lIns="36000" rIns="36000" tIns="36000" bIns="36000" anchor="ctr">
            <a:noAutofit/>
          </a:bodyPr>
          <a:p>
            <a:pPr algn="r">
              <a:lnSpc>
                <a:spcPct val="105000"/>
              </a:lnSpc>
              <a:tabLst>
                <a:tab algn="l" pos="0"/>
              </a:tabLst>
            </a:pPr>
            <a:r>
              <a:rPr b="1" lang="en-US" sz="2000" spc="-1" strike="noStrike">
                <a:solidFill>
                  <a:srgbClr val="1a334c"/>
                </a:solidFill>
                <a:latin typeface="Calibri"/>
              </a:rPr>
              <a:t>Company Name</a:t>
            </a:r>
            <a:endParaRPr b="0" lang="en-US" sz="2000" spc="-1" strike="noStrike">
              <a:solidFill>
                <a:srgbClr val="234465"/>
              </a:solidFill>
              <a:latin typeface="Calibri"/>
            </a:endParaRPr>
          </a:p>
        </p:txBody>
      </p:sp>
      <p:pic>
        <p:nvPicPr>
          <p:cNvPr id="6" name="Picture SoftUni Mascot" descr="SoftUni mascot"/>
          <p:cNvPicPr/>
          <p:nvPr/>
        </p:nvPicPr>
        <p:blipFill>
          <a:blip r:embed="rId5"/>
          <a:stretch/>
        </p:blipFill>
        <p:spPr>
          <a:xfrm flipH="1">
            <a:off x="8849160" y="2609640"/>
            <a:ext cx="2788560" cy="3017880"/>
          </a:xfrm>
          <a:prstGeom prst="rect">
            <a:avLst/>
          </a:prstGeom>
          <a:ln w="0">
            <a:noFill/>
          </a:ln>
        </p:spPr>
      </p:pic>
      <p:pic>
        <p:nvPicPr>
          <p:cNvPr id="7" name="Picture Logo Software University" descr="Software University logo"/>
          <p:cNvPicPr/>
          <p:nvPr/>
        </p:nvPicPr>
        <p:blipFill>
          <a:blip r:embed="rId6"/>
          <a:stretch/>
        </p:blipFill>
        <p:spPr>
          <a:xfrm>
            <a:off x="507960" y="5918400"/>
            <a:ext cx="1829880" cy="627840"/>
          </a:xfrm>
          <a:prstGeom prst="rect">
            <a:avLst/>
          </a:prstGeom>
          <a:ln w="0">
            <a:noFill/>
          </a:ln>
        </p:spPr>
      </p:pic>
      <p:sp>
        <p:nvSpPr>
          <p:cNvPr id="8" name="PlaceHolder 4"/>
          <p:cNvSpPr>
            <a:spLocks noGrp="1"/>
          </p:cNvSpPr>
          <p:nvPr>
            <p:ph type="body"/>
          </p:nvPr>
        </p:nvSpPr>
        <p:spPr>
          <a:xfrm>
            <a:off x="552960" y="3541680"/>
            <a:ext cx="2980440" cy="4049640"/>
          </a:xfrm>
          <a:prstGeom prst="rect">
            <a:avLst/>
          </a:prstGeom>
        </p:spPr>
        <p:txBody>
          <a:bodyPr lIns="36000" rIns="36000" tIns="36000" bIns="36000" anchor="ctr">
            <a:noAutofit/>
          </a:bodyPr>
          <a:p>
            <a:pPr>
              <a:lnSpc>
                <a:spcPct val="105000"/>
              </a:lnSpc>
              <a:tabLst>
                <a:tab algn="l" pos="0"/>
              </a:tabLst>
            </a:pPr>
            <a:r>
              <a:rPr b="1" lang="en-US" sz="2400" spc="-1" strike="noStrike">
                <a:solidFill>
                  <a:srgbClr val="234465"/>
                </a:solidFill>
                <a:latin typeface="Calibri"/>
              </a:rPr>
              <a:t>Position</a:t>
            </a:r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9" name="PlaceHolder 5"/>
          <p:cNvSpPr>
            <a:spLocks noGrp="1"/>
          </p:cNvSpPr>
          <p:nvPr>
            <p:ph type="body"/>
          </p:nvPr>
        </p:nvSpPr>
        <p:spPr>
          <a:xfrm>
            <a:off x="552960" y="4851720"/>
            <a:ext cx="2980440" cy="453960"/>
          </a:xfrm>
          <a:prstGeom prst="rect">
            <a:avLst/>
          </a:prstGeom>
        </p:spPr>
        <p:txBody>
          <a:bodyPr lIns="36000" rIns="36000" tIns="36000" bIns="36000" anchor="ctr">
            <a:noAutofit/>
          </a:bodyPr>
          <a:p>
            <a:pPr>
              <a:lnSpc>
                <a:spcPct val="105000"/>
              </a:lnSpc>
              <a:tabLst>
                <a:tab algn="l" pos="0"/>
              </a:tabLst>
            </a:pPr>
            <a:r>
              <a:rPr b="1" lang="en-US" sz="2800" spc="-1" strike="noStrike">
                <a:solidFill>
                  <a:srgbClr val="234465"/>
                </a:solidFill>
                <a:latin typeface="Calibri"/>
              </a:rPr>
              <a:t>Author Name</a:t>
            </a: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0" name="PlaceHolder 6"/>
          <p:cNvSpPr>
            <a:spLocks noGrp="1"/>
          </p:cNvSpPr>
          <p:nvPr>
            <p:ph type="body"/>
          </p:nvPr>
        </p:nvSpPr>
        <p:spPr>
          <a:xfrm>
            <a:off x="552960" y="2741040"/>
            <a:ext cx="4642560" cy="193608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ffa000"/>
                </a:solidFill>
                <a:latin typeface="Calibri"/>
              </a:rPr>
              <a:t>Click icon to add picture</a:t>
            </a:r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1" name="PlaceHolder 7"/>
          <p:cNvSpPr>
            <a:spLocks noGrp="1"/>
          </p:cNvSpPr>
          <p:nvPr>
            <p:ph type="title"/>
          </p:nvPr>
        </p:nvSpPr>
        <p:spPr>
          <a:xfrm>
            <a:off x="554040" y="321480"/>
            <a:ext cx="11083320" cy="882360"/>
          </a:xfrm>
          <a:prstGeom prst="rect">
            <a:avLst/>
          </a:prstGeom>
        </p:spPr>
        <p:txBody>
          <a:bodyPr lIns="108000" rIns="108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4800" spc="-1" strike="noStrike">
                <a:solidFill>
                  <a:srgbClr val="234465"/>
                </a:solidFill>
                <a:latin typeface="Calibri"/>
              </a:rPr>
              <a:t>Presenta</a:t>
            </a:r>
            <a:r>
              <a:rPr b="1" lang="en-US" sz="4800" spc="-1" strike="noStrike">
                <a:solidFill>
                  <a:srgbClr val="234465"/>
                </a:solidFill>
                <a:latin typeface="Calibri"/>
              </a:rPr>
              <a:t>tion </a:t>
            </a:r>
            <a:r>
              <a:rPr b="1" lang="en-US" sz="4800" spc="-1" strike="noStrike">
                <a:solidFill>
                  <a:srgbClr val="234465"/>
                </a:solidFill>
                <a:latin typeface="Calibri"/>
              </a:rPr>
              <a:t>Title</a:t>
            </a:r>
            <a:endParaRPr b="0" lang="en-US" sz="4800" spc="-1" strike="noStrike">
              <a:solidFill>
                <a:srgbClr val="234465"/>
              </a:solidFill>
              <a:latin typeface="Calibri"/>
            </a:endParaRPr>
          </a:p>
        </p:txBody>
      </p:sp>
      <p:pic>
        <p:nvPicPr>
          <p:cNvPr id="12" name="Picture Logo SoftUni" descr="SoftUni logo"/>
          <p:cNvPicPr/>
          <p:nvPr/>
        </p:nvPicPr>
        <p:blipFill>
          <a:blip r:embed="rId7"/>
          <a:stretch/>
        </p:blipFill>
        <p:spPr>
          <a:xfrm>
            <a:off x="4324320" y="5184000"/>
            <a:ext cx="3751200" cy="1297440"/>
          </a:xfrm>
          <a:prstGeom prst="rect">
            <a:avLst/>
          </a:prstGeom>
          <a:ln w="0">
            <a:noFill/>
          </a:ln>
        </p:spPr>
      </p:pic>
      <p:pic>
        <p:nvPicPr>
          <p:cNvPr id="13" name="Picture Logo Software University" descr="Software University logo"/>
          <p:cNvPicPr/>
          <p:nvPr/>
        </p:nvPicPr>
        <p:blipFill>
          <a:blip r:embed="rId8"/>
          <a:stretch/>
        </p:blipFill>
        <p:spPr>
          <a:xfrm>
            <a:off x="507960" y="5918400"/>
            <a:ext cx="1829880" cy="627840"/>
          </a:xfrm>
          <a:prstGeom prst="rect">
            <a:avLst/>
          </a:prstGeom>
          <a:ln w="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9"/>
    <p:sldLayoutId id="2147483650" r:id="rId10"/>
    <p:sldLayoutId id="2147483651" r:id="rId11"/>
    <p:sldLayoutId id="2147483652" r:id="rId12"/>
    <p:sldLayoutId id="2147483653" r:id="rId13"/>
    <p:sldLayoutId id="2147483654" r:id="rId14"/>
    <p:sldLayoutId id="2147483655" r:id="rId15"/>
    <p:sldLayoutId id="2147483656" r:id="rId16"/>
    <p:sldLayoutId id="2147483657" r:id="rId17"/>
    <p:sldLayoutId id="2147483658" r:id="rId18"/>
    <p:sldLayoutId id="2147483659" r:id="rId19"/>
    <p:sldLayoutId id="2147483660" r:id="rId20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Background" descr="SoftUni Background"/>
          <p:cNvPicPr/>
          <p:nvPr/>
        </p:nvPicPr>
        <p:blipFill>
          <a:blip r:embed="rId2"/>
          <a:srcRect l="0" t="0" r="0" b="1671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pic>
        <p:nvPicPr>
          <p:cNvPr id="51" name="Picture Background" descr="SoftUni Background"/>
          <p:cNvPicPr/>
          <p:nvPr/>
        </p:nvPicPr>
        <p:blipFill>
          <a:blip r:embed="rId3"/>
          <a:srcRect l="0" t="0" r="0" b="1671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sp>
        <p:nvSpPr>
          <p:cNvPr id="52" name="PlaceHolder 1"/>
          <p:cNvSpPr>
            <a:spLocks noGrp="1"/>
          </p:cNvSpPr>
          <p:nvPr>
            <p:ph type="sldNum"/>
          </p:nvPr>
        </p:nvSpPr>
        <p:spPr>
          <a:xfrm>
            <a:off x="11752920" y="6507000"/>
            <a:ext cx="367200" cy="296640"/>
          </a:xfrm>
          <a:prstGeom prst="rect">
            <a:avLst/>
          </a:prstGeom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A94EF8F4-5433-4DB2-9E4E-2594BBAABF53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GB" sz="1000" spc="-1" strike="noStrike">
              <a:latin typeface="Times New Roman"/>
            </a:endParaRPr>
          </a:p>
        </p:txBody>
      </p:sp>
      <p:pic>
        <p:nvPicPr>
          <p:cNvPr id="53" name="Picture SoftUni Mascot" descr="SoftUni mascot with laptop"/>
          <p:cNvPicPr/>
          <p:nvPr/>
        </p:nvPicPr>
        <p:blipFill>
          <a:blip r:embed="rId4"/>
          <a:stretch/>
        </p:blipFill>
        <p:spPr>
          <a:xfrm flipH="1">
            <a:off x="9516240" y="3408480"/>
            <a:ext cx="2250720" cy="3044160"/>
          </a:xfrm>
          <a:prstGeom prst="rect">
            <a:avLst/>
          </a:prstGeom>
          <a:ln w="0">
            <a:noFill/>
          </a:ln>
        </p:spPr>
      </p:pic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196920" y="1371600"/>
            <a:ext cx="9048960" cy="5207040"/>
          </a:xfrm>
          <a:prstGeom prst="rect">
            <a:avLst/>
          </a:prstGeom>
        </p:spPr>
        <p:txBody>
          <a:bodyPr lIns="108000" rIns="108000" tIns="36000" bIns="36000">
            <a:normAutofit/>
          </a:bodyPr>
          <a:p>
            <a:pPr marL="514080" indent="-5137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Calibri"/>
              <a:buAutoNum type="arabicPeriod"/>
            </a:pPr>
            <a:r>
              <a:rPr b="0" lang="en-US" sz="3600" spc="-1" strike="noStrike">
                <a:solidFill>
                  <a:srgbClr val="234465"/>
                </a:solidFill>
                <a:latin typeface="Calibri"/>
              </a:rPr>
              <a:t>…</a:t>
            </a:r>
            <a:endParaRPr b="0" lang="en-US" sz="36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…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…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marL="514080" indent="-5137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Calibri"/>
              <a:buAutoNum type="arabicPeriod"/>
            </a:pPr>
            <a:r>
              <a:rPr b="0" lang="en-US" sz="3600" spc="-1" strike="noStrike">
                <a:solidFill>
                  <a:srgbClr val="234465"/>
                </a:solidFill>
                <a:latin typeface="Calibri"/>
              </a:rPr>
              <a:t>…</a:t>
            </a:r>
            <a:endParaRPr b="0" lang="en-US" sz="36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…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…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marL="514080" indent="-5137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Calibri"/>
              <a:buAutoNum type="arabicPeriod"/>
            </a:pPr>
            <a:r>
              <a:rPr b="0" lang="en-US" sz="3600" spc="-1" strike="noStrike">
                <a:solidFill>
                  <a:srgbClr val="234465"/>
                </a:solidFill>
                <a:latin typeface="Calibri"/>
              </a:rPr>
              <a:t>…</a:t>
            </a:r>
            <a:endParaRPr b="0" lang="en-US" sz="36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5" name="CustomShape 3"/>
          <p:cNvSpPr/>
          <p:nvPr/>
        </p:nvSpPr>
        <p:spPr>
          <a:xfrm>
            <a:off x="0" y="0"/>
            <a:ext cx="12196440" cy="10951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6" name="Logo Software University" descr="Software University logo"/>
          <p:cNvPicPr/>
          <p:nvPr/>
        </p:nvPicPr>
        <p:blipFill>
          <a:blip r:embed="rId5"/>
          <a:stretch/>
        </p:blipFill>
        <p:spPr>
          <a:xfrm>
            <a:off x="10068120" y="253800"/>
            <a:ext cx="1915200" cy="558720"/>
          </a:xfrm>
          <a:prstGeom prst="rect">
            <a:avLst/>
          </a:prstGeom>
          <a:ln w="0">
            <a:noFill/>
          </a:ln>
        </p:spPr>
      </p:pic>
      <p:sp>
        <p:nvSpPr>
          <p:cNvPr id="57" name="PlaceHolder 4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Table of Contents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8" name="CustomShape 5"/>
          <p:cNvSpPr/>
          <p:nvPr/>
        </p:nvSpPr>
        <p:spPr>
          <a:xfrm>
            <a:off x="0" y="0"/>
            <a:ext cx="12196440" cy="10951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9" name="Logo Software University" descr="Software University logo"/>
          <p:cNvPicPr/>
          <p:nvPr/>
        </p:nvPicPr>
        <p:blipFill>
          <a:blip r:embed="rId6"/>
          <a:stretch/>
        </p:blipFill>
        <p:spPr>
          <a:xfrm>
            <a:off x="10068120" y="253800"/>
            <a:ext cx="1915200" cy="558720"/>
          </a:xfrm>
          <a:prstGeom prst="rect">
            <a:avLst/>
          </a:prstGeom>
          <a:ln w="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Picture Background" descr="SoftUni Background"/>
          <p:cNvPicPr/>
          <p:nvPr/>
        </p:nvPicPr>
        <p:blipFill>
          <a:blip r:embed="rId2"/>
          <a:srcRect l="0" t="0" r="0" b="1671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pic>
        <p:nvPicPr>
          <p:cNvPr id="97" name="Picture Background" descr="SoftUni Background"/>
          <p:cNvPicPr/>
          <p:nvPr/>
        </p:nvPicPr>
        <p:blipFill>
          <a:blip r:embed="rId3"/>
          <a:srcRect l="0" t="0" r="0" b="1671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sp>
        <p:nvSpPr>
          <p:cNvPr id="98" name="PlaceHolder 1"/>
          <p:cNvSpPr>
            <a:spLocks noGrp="1"/>
          </p:cNvSpPr>
          <p:nvPr>
            <p:ph type="sldNum"/>
          </p:nvPr>
        </p:nvSpPr>
        <p:spPr>
          <a:xfrm>
            <a:off x="11752920" y="6507000"/>
            <a:ext cx="367200" cy="296640"/>
          </a:xfrm>
          <a:prstGeom prst="rect">
            <a:avLst/>
          </a:prstGeom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E199D20E-E365-4DE7-AE83-A657E488530C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GB" sz="1000" spc="-1" strike="noStrike">
              <a:latin typeface="Times New Roman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11817720" cy="5528520"/>
          </a:xfrm>
          <a:prstGeom prst="rect">
            <a:avLst/>
          </a:prstGeom>
        </p:spPr>
        <p:txBody>
          <a:bodyPr lIns="108000" rIns="108000" tIns="36000" bIns="36000">
            <a:noAutofit/>
          </a:bodyPr>
          <a:p>
            <a:pPr marL="3603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Edit Master text styles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Second level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lvl="2" marL="125568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000" spc="-1" strike="noStrike">
                <a:solidFill>
                  <a:srgbClr val="234465"/>
                </a:solidFill>
                <a:latin typeface="Calibri"/>
              </a:rPr>
              <a:t>Third level</a:t>
            </a:r>
            <a:endParaRPr b="0" lang="en-US" sz="3000" spc="-1" strike="noStrike">
              <a:solidFill>
                <a:srgbClr val="234465"/>
              </a:solidFill>
              <a:latin typeface="Calibri"/>
            </a:endParaRPr>
          </a:p>
          <a:p>
            <a:pPr lvl="3" marL="1700280" indent="-3520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234465"/>
                </a:solidFill>
                <a:latin typeface="Calibri"/>
              </a:rPr>
              <a:t>Fourth level</a:t>
            </a: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  <a:p>
            <a:pPr lvl="4" marL="2058840" indent="-2664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600" spc="-1" strike="noStrike">
                <a:solidFill>
                  <a:srgbClr val="234465"/>
                </a:solidFill>
                <a:latin typeface="Calibri"/>
              </a:rPr>
              <a:t>Fifth level</a:t>
            </a:r>
            <a:endParaRPr b="0" lang="en-US" sz="26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00" name="CustomShape 3"/>
          <p:cNvSpPr/>
          <p:nvPr/>
        </p:nvSpPr>
        <p:spPr>
          <a:xfrm>
            <a:off x="0" y="0"/>
            <a:ext cx="12196440" cy="10951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01" name="Logo Software University" descr="Software University logo"/>
          <p:cNvPicPr/>
          <p:nvPr/>
        </p:nvPicPr>
        <p:blipFill>
          <a:blip r:embed="rId4"/>
          <a:stretch/>
        </p:blipFill>
        <p:spPr>
          <a:xfrm>
            <a:off x="10068120" y="253800"/>
            <a:ext cx="1915200" cy="558720"/>
          </a:xfrm>
          <a:prstGeom prst="rect">
            <a:avLst/>
          </a:prstGeom>
          <a:ln w="0">
            <a:noFill/>
          </a:ln>
        </p:spPr>
      </p:pic>
      <p:sp>
        <p:nvSpPr>
          <p:cNvPr id="102" name="PlaceHolder 4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Slide Title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03" name="CustomShape 5"/>
          <p:cNvSpPr/>
          <p:nvPr/>
        </p:nvSpPr>
        <p:spPr>
          <a:xfrm>
            <a:off x="0" y="0"/>
            <a:ext cx="12196440" cy="10951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04" name="Logo Software University" descr="Software University logo"/>
          <p:cNvPicPr/>
          <p:nvPr/>
        </p:nvPicPr>
        <p:blipFill>
          <a:blip r:embed="rId5"/>
          <a:stretch/>
        </p:blipFill>
        <p:spPr>
          <a:xfrm>
            <a:off x="10068120" y="253800"/>
            <a:ext cx="1915200" cy="558720"/>
          </a:xfrm>
          <a:prstGeom prst="rect">
            <a:avLst/>
          </a:prstGeom>
          <a:ln w="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Picture Background" descr="SoftUni Background"/>
          <p:cNvPicPr/>
          <p:nvPr/>
        </p:nvPicPr>
        <p:blipFill>
          <a:blip r:embed="rId2"/>
          <a:srcRect l="0" t="0" r="0" b="1671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pic>
        <p:nvPicPr>
          <p:cNvPr id="142" name="Picture Background" descr="SoftUni Background"/>
          <p:cNvPicPr/>
          <p:nvPr/>
        </p:nvPicPr>
        <p:blipFill>
          <a:blip r:embed="rId3"/>
          <a:srcRect l="0" t="0" r="0" b="1671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sp>
        <p:nvSpPr>
          <p:cNvPr id="143" name="CustomShape 1"/>
          <p:cNvSpPr/>
          <p:nvPr/>
        </p:nvSpPr>
        <p:spPr>
          <a:xfrm>
            <a:off x="4319640" y="867600"/>
            <a:ext cx="3552120" cy="355212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PlaceHolder 2"/>
          <p:cNvSpPr>
            <a:spLocks noGrp="1"/>
          </p:cNvSpPr>
          <p:nvPr>
            <p:ph type="title"/>
          </p:nvPr>
        </p:nvSpPr>
        <p:spPr>
          <a:xfrm>
            <a:off x="615240" y="4704840"/>
            <a:ext cx="10961280" cy="767880"/>
          </a:xfrm>
          <a:prstGeom prst="rect">
            <a:avLst/>
          </a:prstGeom>
        </p:spPr>
        <p:txBody>
          <a:bodyPr lIns="108000" rIns="108000" tIns="36000" bIns="36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US" sz="5400" spc="-1" strike="noStrike">
                <a:solidFill>
                  <a:srgbClr val="234465"/>
                </a:solidFill>
                <a:latin typeface="Calibri"/>
              </a:rPr>
              <a:t>Click to Edit Section Title</a:t>
            </a:r>
            <a:endParaRPr b="0" lang="en-US" sz="5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Click to edit the outline text format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000" spc="-1" strike="noStrike">
                <a:solidFill>
                  <a:srgbClr val="234465"/>
                </a:solidFill>
                <a:latin typeface="Calibri"/>
              </a:rPr>
              <a:t>Second Outline Level</a:t>
            </a:r>
            <a:endParaRPr b="0" lang="en-US" sz="3000" spc="-1" strike="noStrike">
              <a:solidFill>
                <a:srgbClr val="234465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234465"/>
                </a:solidFill>
                <a:latin typeface="Calibri"/>
              </a:rPr>
              <a:t>Third Outline Level</a:t>
            </a: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600" spc="-1" strike="noStrike">
                <a:solidFill>
                  <a:srgbClr val="234465"/>
                </a:solidFill>
                <a:latin typeface="Calibri"/>
              </a:rPr>
              <a:t>Fourth Outline Level</a:t>
            </a:r>
            <a:endParaRPr b="0" lang="en-US" sz="2600" spc="-1" strike="noStrike">
              <a:solidFill>
                <a:srgbClr val="234465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34465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234465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34465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234465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34465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Picture Background" descr="SoftUni Background"/>
          <p:cNvPicPr/>
          <p:nvPr/>
        </p:nvPicPr>
        <p:blipFill>
          <a:blip r:embed="rId2"/>
          <a:srcRect l="0" t="0" r="0" b="1671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pic>
        <p:nvPicPr>
          <p:cNvPr id="183" name="Picture Background" descr="SoftUni Background"/>
          <p:cNvPicPr/>
          <p:nvPr/>
        </p:nvPicPr>
        <p:blipFill>
          <a:blip r:embed="rId3"/>
          <a:srcRect l="0" t="0" r="0" b="1671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sp>
        <p:nvSpPr>
          <p:cNvPr id="184" name="PlaceHolder 1"/>
          <p:cNvSpPr>
            <a:spLocks noGrp="1"/>
          </p:cNvSpPr>
          <p:nvPr>
            <p:ph type="sldNum"/>
          </p:nvPr>
        </p:nvSpPr>
        <p:spPr>
          <a:xfrm>
            <a:off x="11752920" y="6507000"/>
            <a:ext cx="367200" cy="296640"/>
          </a:xfrm>
          <a:prstGeom prst="rect">
            <a:avLst/>
          </a:prstGeom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68A3773A-BB98-40CD-A7CC-1E59843F3297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GB" sz="1000" spc="-1" strike="noStrike">
              <a:latin typeface="Times New Roman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0" y="0"/>
            <a:ext cx="1153440" cy="68576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" name="PlaceHolder 3"/>
          <p:cNvSpPr>
            <a:spLocks noGrp="1"/>
          </p:cNvSpPr>
          <p:nvPr>
            <p:ph type="body"/>
          </p:nvPr>
        </p:nvSpPr>
        <p:spPr>
          <a:xfrm>
            <a:off x="1865880" y="1121040"/>
            <a:ext cx="10128960" cy="5546160"/>
          </a:xfrm>
          <a:prstGeom prst="rect">
            <a:avLst/>
          </a:prstGeom>
        </p:spPr>
        <p:txBody>
          <a:bodyPr lIns="108000" rIns="108000" tIns="36000" bIns="36000">
            <a:noAutofit/>
          </a:bodyPr>
          <a:p>
            <a:pPr marL="3603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Click to edit Master text styles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Second level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lvl="2" marL="125568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000" spc="-1" strike="noStrike">
                <a:solidFill>
                  <a:srgbClr val="234465"/>
                </a:solidFill>
                <a:latin typeface="Calibri"/>
              </a:rPr>
              <a:t>Third level</a:t>
            </a:r>
            <a:endParaRPr b="0" lang="en-US" sz="3000" spc="-1" strike="noStrike">
              <a:solidFill>
                <a:srgbClr val="234465"/>
              </a:solidFill>
              <a:latin typeface="Calibri"/>
            </a:endParaRPr>
          </a:p>
          <a:p>
            <a:pPr lvl="3" marL="1700280" indent="-3520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234465"/>
                </a:solidFill>
                <a:latin typeface="Calibri"/>
              </a:rPr>
              <a:t>Fourth level</a:t>
            </a: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  <a:p>
            <a:pPr lvl="4" marL="2058840" indent="-2664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600" spc="-1" strike="noStrike">
                <a:solidFill>
                  <a:srgbClr val="234465"/>
                </a:solidFill>
                <a:latin typeface="Calibri"/>
              </a:rPr>
              <a:t>Fifth level</a:t>
            </a:r>
            <a:endParaRPr b="0" lang="en-US" sz="2600" spc="-1" strike="noStrike">
              <a:solidFill>
                <a:srgbClr val="234465"/>
              </a:solidFill>
              <a:latin typeface="Calibri"/>
            </a:endParaRPr>
          </a:p>
        </p:txBody>
      </p:sp>
      <p:pic>
        <p:nvPicPr>
          <p:cNvPr id="187" name="Logo Software University" descr="Software University logo"/>
          <p:cNvPicPr/>
          <p:nvPr/>
        </p:nvPicPr>
        <p:blipFill>
          <a:blip r:embed="rId4"/>
          <a:stretch/>
        </p:blipFill>
        <p:spPr>
          <a:xfrm>
            <a:off x="10008720" y="190440"/>
            <a:ext cx="2013120" cy="690480"/>
          </a:xfrm>
          <a:prstGeom prst="rect">
            <a:avLst/>
          </a:prstGeom>
          <a:ln w="0">
            <a:noFill/>
          </a:ln>
        </p:spPr>
      </p:pic>
      <p:sp>
        <p:nvSpPr>
          <p:cNvPr id="188" name="PlaceHolder 4"/>
          <p:cNvSpPr>
            <a:spLocks noGrp="1"/>
          </p:cNvSpPr>
          <p:nvPr>
            <p:ph type="title"/>
          </p:nvPr>
        </p:nvSpPr>
        <p:spPr>
          <a:xfrm>
            <a:off x="1297080" y="100800"/>
            <a:ext cx="8625240" cy="882360"/>
          </a:xfrm>
          <a:prstGeom prst="rect">
            <a:avLst/>
          </a:prstGeom>
        </p:spPr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234465"/>
                </a:solidFill>
                <a:latin typeface="Calibri"/>
              </a:rPr>
              <a:t>Slide Title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grpSp>
        <p:nvGrpSpPr>
          <p:cNvPr id="189" name="Group 5"/>
          <p:cNvGrpSpPr/>
          <p:nvPr/>
        </p:nvGrpSpPr>
        <p:grpSpPr>
          <a:xfrm>
            <a:off x="185040" y="1868040"/>
            <a:ext cx="1937160" cy="3070080"/>
            <a:chOff x="185040" y="1868040"/>
            <a:chExt cx="1937160" cy="3070080"/>
          </a:xfrm>
        </p:grpSpPr>
        <p:grpSp>
          <p:nvGrpSpPr>
            <p:cNvPr id="190" name="Group 6"/>
            <p:cNvGrpSpPr/>
            <p:nvPr/>
          </p:nvGrpSpPr>
          <p:grpSpPr>
            <a:xfrm>
              <a:off x="185040" y="1868040"/>
              <a:ext cx="1937160" cy="2335680"/>
              <a:chOff x="185040" y="1868040"/>
              <a:chExt cx="1937160" cy="2335680"/>
            </a:xfrm>
          </p:grpSpPr>
          <p:sp>
            <p:nvSpPr>
              <p:cNvPr id="191" name="CustomShape 7"/>
              <p:cNvSpPr/>
              <p:nvPr/>
            </p:nvSpPr>
            <p:spPr>
              <a:xfrm>
                <a:off x="185040" y="1868040"/>
                <a:ext cx="1937160" cy="1937160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2" name="CustomShape 8"/>
              <p:cNvSpPr/>
              <p:nvPr/>
            </p:nvSpPr>
            <p:spPr>
              <a:xfrm>
                <a:off x="696240" y="3353760"/>
                <a:ext cx="1209600" cy="849960"/>
              </a:xfrm>
              <a:custGeom>
                <a:avLst/>
                <a:gdLst/>
                <a:ahLst/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3" name="CustomShape 9"/>
              <p:cNvSpPr/>
              <p:nvPr/>
            </p:nvSpPr>
            <p:spPr>
              <a:xfrm flipH="1">
                <a:off x="407160" y="3353760"/>
                <a:ext cx="1209600" cy="849960"/>
              </a:xfrm>
              <a:custGeom>
                <a:avLst/>
                <a:gdLst/>
                <a:ahLst/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4" name="CustomShape 10"/>
              <p:cNvSpPr/>
              <p:nvPr/>
            </p:nvSpPr>
            <p:spPr>
              <a:xfrm>
                <a:off x="436320" y="1951560"/>
                <a:ext cx="1592640" cy="1592640"/>
              </a:xfrm>
              <a:prstGeom prst="arc">
                <a:avLst>
                  <a:gd name="adj1" fmla="val 18068338"/>
                  <a:gd name="adj2" fmla="val 0"/>
                </a:avLst>
              </a:prstGeom>
              <a:noFill/>
              <a:ln cap="rnd" w="38100">
                <a:solidFill>
                  <a:schemeClr val="bg2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5" name="CustomShape 11"/>
              <p:cNvSpPr/>
              <p:nvPr/>
            </p:nvSpPr>
            <p:spPr>
              <a:xfrm>
                <a:off x="436320" y="1951560"/>
                <a:ext cx="1592640" cy="159264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noFill/>
              <a:ln cap="rnd" w="38100">
                <a:solidFill>
                  <a:schemeClr val="bg2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196" name="CustomShape 12"/>
            <p:cNvSpPr/>
            <p:nvPr/>
          </p:nvSpPr>
          <p:spPr>
            <a:xfrm>
              <a:off x="684720" y="4548240"/>
              <a:ext cx="937800" cy="159120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>
              <a:solidFill>
                <a:srgbClr val="464646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7" name="CustomShape 13"/>
            <p:cNvSpPr/>
            <p:nvPr/>
          </p:nvSpPr>
          <p:spPr>
            <a:xfrm>
              <a:off x="825840" y="4779000"/>
              <a:ext cx="655560" cy="159120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>
              <a:solidFill>
                <a:srgbClr val="464646"/>
              </a:solidFill>
              <a:round/>
            </a:ln>
            <a:effectLst>
              <a:outerShdw blurRad="152400" dir="5400000" dist="380880" rotWithShape="0" sx="70000" sy="70000">
                <a:srgbClr val="00000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8" name="Line 14"/>
            <p:cNvSpPr/>
            <p:nvPr/>
          </p:nvSpPr>
          <p:spPr>
            <a:xfrm flipH="1" flipV="1">
              <a:off x="761400" y="2982240"/>
              <a:ext cx="171000" cy="1232280"/>
            </a:xfrm>
            <a:prstGeom prst="line">
              <a:avLst/>
            </a:prstGeom>
            <a:ln w="38100">
              <a:solidFill>
                <a:srgbClr val="464646"/>
              </a:solidFill>
              <a:rou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199" name="Line 15"/>
            <p:cNvSpPr/>
            <p:nvPr/>
          </p:nvSpPr>
          <p:spPr>
            <a:xfrm flipH="1">
              <a:off x="873360" y="3801240"/>
              <a:ext cx="559080" cy="0"/>
            </a:xfrm>
            <a:prstGeom prst="line">
              <a:avLst/>
            </a:prstGeom>
            <a:ln w="38100">
              <a:solidFill>
                <a:srgbClr val="464646"/>
              </a:solidFill>
              <a:rou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grpSp>
          <p:nvGrpSpPr>
            <p:cNvPr id="200" name="Group 16"/>
            <p:cNvGrpSpPr/>
            <p:nvPr/>
          </p:nvGrpSpPr>
          <p:grpSpPr>
            <a:xfrm>
              <a:off x="476280" y="2594880"/>
              <a:ext cx="462600" cy="474840"/>
              <a:chOff x="476280" y="2594880"/>
              <a:chExt cx="462600" cy="474840"/>
            </a:xfrm>
          </p:grpSpPr>
          <p:sp>
            <p:nvSpPr>
              <p:cNvPr id="201" name="Line 17"/>
              <p:cNvSpPr/>
              <p:nvPr/>
            </p:nvSpPr>
            <p:spPr>
              <a:xfrm flipH="1" flipV="1">
                <a:off x="478080" y="2832480"/>
                <a:ext cx="460800" cy="237240"/>
              </a:xfrm>
              <a:prstGeom prst="line">
                <a:avLst/>
              </a:prstGeom>
              <a:ln cap="rnd" w="38100">
                <a:solidFill>
                  <a:srgbClr val="464646"/>
                </a:solidFill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202" name="Line 18"/>
              <p:cNvSpPr/>
              <p:nvPr/>
            </p:nvSpPr>
            <p:spPr>
              <a:xfrm flipH="1">
                <a:off x="476280" y="2594880"/>
                <a:ext cx="460800" cy="237600"/>
              </a:xfrm>
              <a:prstGeom prst="line">
                <a:avLst/>
              </a:prstGeom>
              <a:ln cap="rnd" w="38100">
                <a:solidFill>
                  <a:srgbClr val="464646"/>
                </a:solidFill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  <p:sp>
          <p:nvSpPr>
            <p:cNvPr id="203" name="Line 19"/>
            <p:cNvSpPr/>
            <p:nvPr/>
          </p:nvSpPr>
          <p:spPr>
            <a:xfrm flipV="1">
              <a:off x="1371240" y="2982240"/>
              <a:ext cx="150840" cy="1232280"/>
            </a:xfrm>
            <a:prstGeom prst="line">
              <a:avLst/>
            </a:prstGeom>
            <a:ln w="38100">
              <a:solidFill>
                <a:srgbClr val="464646"/>
              </a:solidFill>
              <a:rou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204" name="CustomShape 20"/>
            <p:cNvSpPr/>
            <p:nvPr/>
          </p:nvSpPr>
          <p:spPr>
            <a:xfrm>
              <a:off x="637560" y="4317480"/>
              <a:ext cx="1032120" cy="159120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>
              <a:solidFill>
                <a:srgbClr val="464646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205" name="Group 21"/>
            <p:cNvGrpSpPr/>
            <p:nvPr/>
          </p:nvGrpSpPr>
          <p:grpSpPr>
            <a:xfrm>
              <a:off x="1356840" y="2594880"/>
              <a:ext cx="462600" cy="474840"/>
              <a:chOff x="1356840" y="2594880"/>
              <a:chExt cx="462600" cy="474840"/>
            </a:xfrm>
          </p:grpSpPr>
          <p:sp>
            <p:nvSpPr>
              <p:cNvPr id="206" name="Line 22"/>
              <p:cNvSpPr/>
              <p:nvPr/>
            </p:nvSpPr>
            <p:spPr>
              <a:xfrm flipV="1">
                <a:off x="1356840" y="2832480"/>
                <a:ext cx="460800" cy="237240"/>
              </a:xfrm>
              <a:prstGeom prst="line">
                <a:avLst/>
              </a:prstGeom>
              <a:ln cap="rnd" w="38100">
                <a:solidFill>
                  <a:srgbClr val="464646"/>
                </a:solidFill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207" name="Line 23"/>
              <p:cNvSpPr/>
              <p:nvPr/>
            </p:nvSpPr>
            <p:spPr>
              <a:xfrm>
                <a:off x="1358640" y="2594880"/>
                <a:ext cx="460800" cy="237600"/>
              </a:xfrm>
              <a:prstGeom prst="line">
                <a:avLst/>
              </a:prstGeom>
              <a:ln cap="rnd" w="38100">
                <a:solidFill>
                  <a:srgbClr val="464646"/>
                </a:solidFill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</p:grpSp>
      <p:sp>
        <p:nvSpPr>
          <p:cNvPr id="208" name="Line 24"/>
          <p:cNvSpPr/>
          <p:nvPr/>
        </p:nvSpPr>
        <p:spPr>
          <a:xfrm flipH="1">
            <a:off x="673560" y="4203720"/>
            <a:ext cx="955080" cy="0"/>
          </a:xfrm>
          <a:prstGeom prst="line">
            <a:avLst/>
          </a:prstGeom>
          <a:ln w="38100">
            <a:solidFill>
              <a:srgbClr val="464646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09" name="Logo Software University" descr="Software University logo"/>
          <p:cNvPicPr/>
          <p:nvPr/>
        </p:nvPicPr>
        <p:blipFill>
          <a:blip r:embed="rId5"/>
          <a:stretch/>
        </p:blipFill>
        <p:spPr>
          <a:xfrm>
            <a:off x="10008720" y="190440"/>
            <a:ext cx="2013120" cy="690480"/>
          </a:xfrm>
          <a:prstGeom prst="rect">
            <a:avLst/>
          </a:prstGeom>
          <a:ln w="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Picture Background" descr="SoftUni Background"/>
          <p:cNvPicPr/>
          <p:nvPr/>
        </p:nvPicPr>
        <p:blipFill>
          <a:blip r:embed="rId2"/>
          <a:srcRect l="0" t="0" r="0" b="1671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pic>
        <p:nvPicPr>
          <p:cNvPr id="247" name="Picture Background" descr="SoftUni Background"/>
          <p:cNvPicPr/>
          <p:nvPr/>
        </p:nvPicPr>
        <p:blipFill>
          <a:blip r:embed="rId3"/>
          <a:srcRect l="0" t="0" r="0" b="1671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sp>
        <p:nvSpPr>
          <p:cNvPr id="248" name="CustomShape 1"/>
          <p:cNvSpPr/>
          <p:nvPr/>
        </p:nvSpPr>
        <p:spPr>
          <a:xfrm>
            <a:off x="0" y="6371280"/>
            <a:ext cx="12194640" cy="4867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9" name="CustomShape 2"/>
          <p:cNvSpPr/>
          <p:nvPr/>
        </p:nvSpPr>
        <p:spPr>
          <a:xfrm>
            <a:off x="110880" y="6454800"/>
            <a:ext cx="11969640" cy="25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latin typeface="Calibri"/>
                <a:ea typeface="Calibri"/>
              </a:rPr>
              <a:t>© SoftUni – </a:t>
            </a:r>
            <a:r>
              <a:rPr b="0" lang="en-US" sz="1600" spc="-1" strike="noStrike" u="sng">
                <a:solidFill>
                  <a:srgbClr val="f2ac44"/>
                </a:solidFill>
                <a:uFillTx/>
                <a:latin typeface="Calibri"/>
                <a:ea typeface="Calibri"/>
                <a:hlinkClick r:id="rId4"/>
              </a:rPr>
              <a:t>https://about.softuni.bg</a:t>
            </a:r>
            <a:r>
              <a:rPr b="0" lang="en-US" sz="1600" spc="-1" strike="noStrike">
                <a:solidFill>
                  <a:srgbClr val="ffffff"/>
                </a:solidFill>
                <a:latin typeface="Calibri"/>
                <a:ea typeface="Calibri"/>
              </a:rPr>
              <a:t>. Copyrighted document. Unauthorized copy, reproduction or use is not permitted.</a:t>
            </a:r>
            <a:endParaRPr b="0" lang="en-GB" sz="1600" spc="-1" strike="noStrike">
              <a:latin typeface="Arial"/>
            </a:endParaRPr>
          </a:p>
        </p:txBody>
      </p:sp>
      <p:pic>
        <p:nvPicPr>
          <p:cNvPr id="250" name="Picture SoftUni Mascot" descr="SoftUni mascot with open hand"/>
          <p:cNvPicPr/>
          <p:nvPr/>
        </p:nvPicPr>
        <p:blipFill>
          <a:blip r:embed="rId5"/>
          <a:stretch/>
        </p:blipFill>
        <p:spPr>
          <a:xfrm>
            <a:off x="642600" y="2898720"/>
            <a:ext cx="2451240" cy="2959560"/>
          </a:xfrm>
          <a:prstGeom prst="rect">
            <a:avLst/>
          </a:prstGeom>
          <a:ln w="0">
            <a:noFill/>
          </a:ln>
        </p:spPr>
      </p:pic>
      <p:grpSp>
        <p:nvGrpSpPr>
          <p:cNvPr id="251" name="Group 3"/>
          <p:cNvGrpSpPr/>
          <p:nvPr/>
        </p:nvGrpSpPr>
        <p:grpSpPr>
          <a:xfrm>
            <a:off x="3332160" y="1702440"/>
            <a:ext cx="8314920" cy="3543480"/>
            <a:chOff x="3332160" y="1702440"/>
            <a:chExt cx="8314920" cy="3543480"/>
          </a:xfrm>
        </p:grpSpPr>
        <p:pic>
          <p:nvPicPr>
            <p:cNvPr id="252" name="Picture SoftUni Kids Logo" descr="SoftUni Kids logo"/>
            <p:cNvPicPr/>
            <p:nvPr/>
          </p:nvPicPr>
          <p:blipFill>
            <a:blip r:embed="rId6"/>
            <a:stretch/>
          </p:blipFill>
          <p:spPr>
            <a:xfrm>
              <a:off x="10517040" y="3776400"/>
              <a:ext cx="1130040" cy="13888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53" name="Picture SoftUni Foundation Logo" descr="SoftUni Foundation logo"/>
            <p:cNvPicPr/>
            <p:nvPr/>
          </p:nvPicPr>
          <p:blipFill>
            <a:blip r:embed="rId7"/>
            <a:stretch/>
          </p:blipFill>
          <p:spPr>
            <a:xfrm>
              <a:off x="9054000" y="3788280"/>
              <a:ext cx="1166040" cy="13503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54" name="Picture SoftUni Digital Logo" descr="SoftUni Digital logo"/>
            <p:cNvPicPr/>
            <p:nvPr/>
          </p:nvPicPr>
          <p:blipFill>
            <a:blip r:embed="rId8"/>
            <a:stretch/>
          </p:blipFill>
          <p:spPr>
            <a:xfrm>
              <a:off x="7657560" y="3789000"/>
              <a:ext cx="1084320" cy="14569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55" name="Picture SoftUni Creative Logo" descr="SoftUni Creative logo"/>
            <p:cNvPicPr/>
            <p:nvPr/>
          </p:nvPicPr>
          <p:blipFill>
            <a:blip r:embed="rId9"/>
            <a:stretch/>
          </p:blipFill>
          <p:spPr>
            <a:xfrm>
              <a:off x="6174000" y="3776400"/>
              <a:ext cx="1166040" cy="13888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56" name="Picture SoftUni Svetlina Logo" descr="SoftUni Svetlina logo"/>
            <p:cNvPicPr/>
            <p:nvPr/>
          </p:nvPicPr>
          <p:blipFill>
            <a:blip r:embed="rId10"/>
            <a:stretch/>
          </p:blipFill>
          <p:spPr>
            <a:xfrm>
              <a:off x="4735080" y="3776400"/>
              <a:ext cx="1166040" cy="14018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57" name="Picture Software University Logo" descr="Software University logo"/>
            <p:cNvPicPr/>
            <p:nvPr/>
          </p:nvPicPr>
          <p:blipFill>
            <a:blip r:embed="rId11"/>
            <a:stretch/>
          </p:blipFill>
          <p:spPr>
            <a:xfrm>
              <a:off x="3332160" y="3776400"/>
              <a:ext cx="1164240" cy="14396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58" name="Line 4"/>
            <p:cNvSpPr/>
            <p:nvPr/>
          </p:nvSpPr>
          <p:spPr>
            <a:xfrm>
              <a:off x="11076840" y="3335400"/>
              <a:ext cx="0" cy="236160"/>
            </a:xfrm>
            <a:prstGeom prst="line">
              <a:avLst/>
            </a:prstGeom>
            <a:ln w="25400">
              <a:solidFill>
                <a:srgbClr val="f99c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9" name="Line 5"/>
            <p:cNvSpPr/>
            <p:nvPr/>
          </p:nvSpPr>
          <p:spPr>
            <a:xfrm>
              <a:off x="9636840" y="3328920"/>
              <a:ext cx="0" cy="236160"/>
            </a:xfrm>
            <a:prstGeom prst="line">
              <a:avLst/>
            </a:prstGeom>
            <a:ln w="25400">
              <a:solidFill>
                <a:srgbClr val="f99c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0" name="Line 6"/>
            <p:cNvSpPr/>
            <p:nvPr/>
          </p:nvSpPr>
          <p:spPr>
            <a:xfrm>
              <a:off x="8196840" y="3328920"/>
              <a:ext cx="0" cy="236160"/>
            </a:xfrm>
            <a:prstGeom prst="line">
              <a:avLst/>
            </a:prstGeom>
            <a:ln w="25400">
              <a:solidFill>
                <a:srgbClr val="f99c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1" name="Line 7"/>
            <p:cNvSpPr/>
            <p:nvPr/>
          </p:nvSpPr>
          <p:spPr>
            <a:xfrm>
              <a:off x="6756840" y="3328920"/>
              <a:ext cx="0" cy="236160"/>
            </a:xfrm>
            <a:prstGeom prst="line">
              <a:avLst/>
            </a:prstGeom>
            <a:ln w="25400">
              <a:solidFill>
                <a:srgbClr val="f99c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2" name="Line 8"/>
            <p:cNvSpPr/>
            <p:nvPr/>
          </p:nvSpPr>
          <p:spPr>
            <a:xfrm>
              <a:off x="5309640" y="3335400"/>
              <a:ext cx="0" cy="236160"/>
            </a:xfrm>
            <a:prstGeom prst="line">
              <a:avLst/>
            </a:prstGeom>
            <a:ln w="25400">
              <a:solidFill>
                <a:srgbClr val="f99c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3" name="Line 9"/>
            <p:cNvSpPr/>
            <p:nvPr/>
          </p:nvSpPr>
          <p:spPr>
            <a:xfrm>
              <a:off x="3915000" y="3335400"/>
              <a:ext cx="0" cy="236160"/>
            </a:xfrm>
            <a:prstGeom prst="line">
              <a:avLst/>
            </a:prstGeom>
            <a:ln w="25400">
              <a:solidFill>
                <a:srgbClr val="f99c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4" name="Line 10"/>
            <p:cNvSpPr/>
            <p:nvPr/>
          </p:nvSpPr>
          <p:spPr>
            <a:xfrm>
              <a:off x="3915000" y="3335400"/>
              <a:ext cx="7161840" cy="0"/>
            </a:xfrm>
            <a:prstGeom prst="line">
              <a:avLst/>
            </a:prstGeom>
            <a:ln w="25400">
              <a:solidFill>
                <a:srgbClr val="f99c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5" name="Line 11"/>
            <p:cNvSpPr/>
            <p:nvPr/>
          </p:nvSpPr>
          <p:spPr>
            <a:xfrm>
              <a:off x="7495920" y="3092760"/>
              <a:ext cx="0" cy="236160"/>
            </a:xfrm>
            <a:prstGeom prst="line">
              <a:avLst/>
            </a:prstGeom>
            <a:ln w="25400">
              <a:solidFill>
                <a:srgbClr val="f99c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pic>
          <p:nvPicPr>
            <p:cNvPr id="266" name="Picture SoftUni Logo" descr="SoftUni logo"/>
            <p:cNvPicPr/>
            <p:nvPr/>
          </p:nvPicPr>
          <p:blipFill>
            <a:blip r:embed="rId12"/>
            <a:stretch/>
          </p:blipFill>
          <p:spPr>
            <a:xfrm>
              <a:off x="6896880" y="1702440"/>
              <a:ext cx="1198440" cy="119844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267" name="PlaceHolder 12"/>
          <p:cNvSpPr>
            <a:spLocks noGrp="1"/>
          </p:cNvSpPr>
          <p:nvPr>
            <p:ph type="title"/>
          </p:nvPr>
        </p:nvSpPr>
        <p:spPr>
          <a:xfrm>
            <a:off x="809640" y="703080"/>
            <a:ext cx="5915880" cy="1032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8800" spc="-1" strike="noStrike">
                <a:solidFill>
                  <a:srgbClr val="234465"/>
                </a:solidFill>
                <a:latin typeface="Calibri"/>
              </a:rPr>
              <a:t>Click to edit Master title style</a:t>
            </a:r>
            <a:endParaRPr b="0" lang="en-US" sz="8800" spc="-1" strike="noStrike">
              <a:solidFill>
                <a:srgbClr val="234465"/>
              </a:solidFill>
              <a:latin typeface="Calibri"/>
            </a:endParaRPr>
          </a:p>
        </p:txBody>
      </p:sp>
      <p:pic>
        <p:nvPicPr>
          <p:cNvPr id="268" name="Logo Software University" descr="Software University logo"/>
          <p:cNvPicPr/>
          <p:nvPr/>
        </p:nvPicPr>
        <p:blipFill>
          <a:blip r:embed="rId13"/>
          <a:stretch/>
        </p:blipFill>
        <p:spPr>
          <a:xfrm>
            <a:off x="10008720" y="190440"/>
            <a:ext cx="2013120" cy="690480"/>
          </a:xfrm>
          <a:prstGeom prst="rect">
            <a:avLst/>
          </a:prstGeom>
          <a:ln w="0">
            <a:noFill/>
          </a:ln>
        </p:spPr>
      </p:pic>
      <p:sp>
        <p:nvSpPr>
          <p:cNvPr id="269" name="CustomShape 13"/>
          <p:cNvSpPr/>
          <p:nvPr/>
        </p:nvSpPr>
        <p:spPr>
          <a:xfrm>
            <a:off x="0" y="6371280"/>
            <a:ext cx="12194640" cy="4867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0" name="CustomShape 14"/>
          <p:cNvSpPr/>
          <p:nvPr/>
        </p:nvSpPr>
        <p:spPr>
          <a:xfrm>
            <a:off x="110880" y="6454800"/>
            <a:ext cx="11969640" cy="25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latin typeface="Calibri"/>
                <a:ea typeface="Calibri"/>
              </a:rPr>
              <a:t>© SoftUni – </a:t>
            </a:r>
            <a:r>
              <a:rPr b="0" lang="en-US" sz="1600" spc="-1" strike="noStrike" u="sng">
                <a:solidFill>
                  <a:srgbClr val="f2ac44"/>
                </a:solidFill>
                <a:uFillTx/>
                <a:latin typeface="Calibri"/>
                <a:ea typeface="Calibri"/>
                <a:hlinkClick r:id="rId14"/>
              </a:rPr>
              <a:t>https://softuni.bg</a:t>
            </a:r>
            <a:r>
              <a:rPr b="0" lang="en-US" sz="1600" spc="-1" strike="noStrike">
                <a:solidFill>
                  <a:srgbClr val="ffffff"/>
                </a:solidFill>
                <a:latin typeface="Calibri"/>
                <a:ea typeface="Calibri"/>
              </a:rPr>
              <a:t>. Copyrighted document. Unauthorized copy, reproduction or use is not permitted.</a:t>
            </a:r>
            <a:endParaRPr b="0" lang="en-GB" sz="1600" spc="-1" strike="noStrike">
              <a:latin typeface="Arial"/>
            </a:endParaRPr>
          </a:p>
        </p:txBody>
      </p:sp>
      <p:grpSp>
        <p:nvGrpSpPr>
          <p:cNvPr id="271" name="Group 15"/>
          <p:cNvGrpSpPr/>
          <p:nvPr/>
        </p:nvGrpSpPr>
        <p:grpSpPr>
          <a:xfrm>
            <a:off x="3332160" y="1702440"/>
            <a:ext cx="8314920" cy="3543480"/>
            <a:chOff x="3332160" y="1702440"/>
            <a:chExt cx="8314920" cy="3543480"/>
          </a:xfrm>
        </p:grpSpPr>
        <p:pic>
          <p:nvPicPr>
            <p:cNvPr id="272" name="Picture SoftUni Kids Logo" descr="SoftUni Kids logo"/>
            <p:cNvPicPr/>
            <p:nvPr/>
          </p:nvPicPr>
          <p:blipFill>
            <a:blip r:embed="rId15"/>
            <a:stretch/>
          </p:blipFill>
          <p:spPr>
            <a:xfrm>
              <a:off x="10517040" y="3776400"/>
              <a:ext cx="1130040" cy="13888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73" name="Picture SoftUni Foundation Logo" descr="SoftUni Foundation logo"/>
            <p:cNvPicPr/>
            <p:nvPr/>
          </p:nvPicPr>
          <p:blipFill>
            <a:blip r:embed="rId16"/>
            <a:stretch/>
          </p:blipFill>
          <p:spPr>
            <a:xfrm>
              <a:off x="9054000" y="3788280"/>
              <a:ext cx="1166040" cy="13503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74" name="Picture SoftUni Digital Logo" descr="SoftUni Digital logo"/>
            <p:cNvPicPr/>
            <p:nvPr/>
          </p:nvPicPr>
          <p:blipFill>
            <a:blip r:embed="rId17"/>
            <a:stretch/>
          </p:blipFill>
          <p:spPr>
            <a:xfrm>
              <a:off x="7657560" y="3789000"/>
              <a:ext cx="1084320" cy="14569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75" name="Picture SoftUni Creative Logo" descr="SoftUni Creative logo"/>
            <p:cNvPicPr/>
            <p:nvPr/>
          </p:nvPicPr>
          <p:blipFill>
            <a:blip r:embed="rId18"/>
            <a:stretch/>
          </p:blipFill>
          <p:spPr>
            <a:xfrm>
              <a:off x="6174000" y="3776400"/>
              <a:ext cx="1166040" cy="13888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76" name="Picture SoftUni Svetlina Logo" descr="SoftUni Svetlina logo"/>
            <p:cNvPicPr/>
            <p:nvPr/>
          </p:nvPicPr>
          <p:blipFill>
            <a:blip r:embed="rId19"/>
            <a:stretch/>
          </p:blipFill>
          <p:spPr>
            <a:xfrm>
              <a:off x="4735080" y="3776400"/>
              <a:ext cx="1166040" cy="14018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77" name="Picture Software University Logo" descr="Software University logo"/>
            <p:cNvPicPr/>
            <p:nvPr/>
          </p:nvPicPr>
          <p:blipFill>
            <a:blip r:embed="rId20"/>
            <a:stretch/>
          </p:blipFill>
          <p:spPr>
            <a:xfrm>
              <a:off x="3332160" y="3776400"/>
              <a:ext cx="1164240" cy="14396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78" name="Line 16"/>
            <p:cNvSpPr/>
            <p:nvPr/>
          </p:nvSpPr>
          <p:spPr>
            <a:xfrm>
              <a:off x="11076840" y="3335400"/>
              <a:ext cx="0" cy="236160"/>
            </a:xfrm>
            <a:prstGeom prst="line">
              <a:avLst/>
            </a:prstGeom>
            <a:ln w="25400">
              <a:solidFill>
                <a:srgbClr val="f99c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9" name="Line 17"/>
            <p:cNvSpPr/>
            <p:nvPr/>
          </p:nvSpPr>
          <p:spPr>
            <a:xfrm>
              <a:off x="9636840" y="3328920"/>
              <a:ext cx="0" cy="236160"/>
            </a:xfrm>
            <a:prstGeom prst="line">
              <a:avLst/>
            </a:prstGeom>
            <a:ln w="25400">
              <a:solidFill>
                <a:srgbClr val="f99c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0" name="Line 18"/>
            <p:cNvSpPr/>
            <p:nvPr/>
          </p:nvSpPr>
          <p:spPr>
            <a:xfrm>
              <a:off x="8196840" y="3328920"/>
              <a:ext cx="0" cy="236160"/>
            </a:xfrm>
            <a:prstGeom prst="line">
              <a:avLst/>
            </a:prstGeom>
            <a:ln w="25400">
              <a:solidFill>
                <a:srgbClr val="f99c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1" name="Line 19"/>
            <p:cNvSpPr/>
            <p:nvPr/>
          </p:nvSpPr>
          <p:spPr>
            <a:xfrm>
              <a:off x="6756840" y="3328920"/>
              <a:ext cx="0" cy="236160"/>
            </a:xfrm>
            <a:prstGeom prst="line">
              <a:avLst/>
            </a:prstGeom>
            <a:ln w="25400">
              <a:solidFill>
                <a:srgbClr val="f99c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2" name="Line 20"/>
            <p:cNvSpPr/>
            <p:nvPr/>
          </p:nvSpPr>
          <p:spPr>
            <a:xfrm>
              <a:off x="5309640" y="3335400"/>
              <a:ext cx="0" cy="236160"/>
            </a:xfrm>
            <a:prstGeom prst="line">
              <a:avLst/>
            </a:prstGeom>
            <a:ln w="25400">
              <a:solidFill>
                <a:srgbClr val="f99c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3" name="Line 21"/>
            <p:cNvSpPr/>
            <p:nvPr/>
          </p:nvSpPr>
          <p:spPr>
            <a:xfrm>
              <a:off x="3915000" y="3335400"/>
              <a:ext cx="0" cy="236160"/>
            </a:xfrm>
            <a:prstGeom prst="line">
              <a:avLst/>
            </a:prstGeom>
            <a:ln w="25400">
              <a:solidFill>
                <a:srgbClr val="f99c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4" name="Line 22"/>
            <p:cNvSpPr/>
            <p:nvPr/>
          </p:nvSpPr>
          <p:spPr>
            <a:xfrm>
              <a:off x="3915000" y="3335400"/>
              <a:ext cx="7161840" cy="0"/>
            </a:xfrm>
            <a:prstGeom prst="line">
              <a:avLst/>
            </a:prstGeom>
            <a:ln w="25400">
              <a:solidFill>
                <a:srgbClr val="f99c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5" name="Line 23"/>
            <p:cNvSpPr/>
            <p:nvPr/>
          </p:nvSpPr>
          <p:spPr>
            <a:xfrm>
              <a:off x="7495920" y="3092760"/>
              <a:ext cx="0" cy="236160"/>
            </a:xfrm>
            <a:prstGeom prst="line">
              <a:avLst/>
            </a:prstGeom>
            <a:ln w="25400">
              <a:solidFill>
                <a:srgbClr val="f99c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pic>
          <p:nvPicPr>
            <p:cNvPr id="286" name="Picture SoftUni Logo" descr="SoftUni logo"/>
            <p:cNvPicPr/>
            <p:nvPr/>
          </p:nvPicPr>
          <p:blipFill>
            <a:blip r:embed="rId21"/>
            <a:stretch/>
          </p:blipFill>
          <p:spPr>
            <a:xfrm>
              <a:off x="6896880" y="1702440"/>
              <a:ext cx="1198440" cy="119844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287" name="Logo Software University" descr="Software University logo"/>
          <p:cNvPicPr/>
          <p:nvPr/>
        </p:nvPicPr>
        <p:blipFill>
          <a:blip r:embed="rId22"/>
          <a:stretch/>
        </p:blipFill>
        <p:spPr>
          <a:xfrm>
            <a:off x="10008720" y="190440"/>
            <a:ext cx="2013120" cy="690480"/>
          </a:xfrm>
          <a:prstGeom prst="rect">
            <a:avLst/>
          </a:prstGeom>
          <a:ln w="0">
            <a:noFill/>
          </a:ln>
        </p:spPr>
      </p:pic>
      <p:sp>
        <p:nvSpPr>
          <p:cNvPr id="288" name="PlaceHolder 2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Click to edit the outline text format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000" spc="-1" strike="noStrike">
                <a:solidFill>
                  <a:srgbClr val="234465"/>
                </a:solidFill>
                <a:latin typeface="Calibri"/>
              </a:rPr>
              <a:t>Second Outline Level</a:t>
            </a:r>
            <a:endParaRPr b="0" lang="en-US" sz="3000" spc="-1" strike="noStrike">
              <a:solidFill>
                <a:srgbClr val="234465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234465"/>
                </a:solidFill>
                <a:latin typeface="Calibri"/>
              </a:rPr>
              <a:t>Third Outline Level</a:t>
            </a: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600" spc="-1" strike="noStrike">
                <a:solidFill>
                  <a:srgbClr val="234465"/>
                </a:solidFill>
                <a:latin typeface="Calibri"/>
              </a:rPr>
              <a:t>Fourth Outline Level</a:t>
            </a:r>
            <a:endParaRPr b="0" lang="en-US" sz="2600" spc="-1" strike="noStrike">
              <a:solidFill>
                <a:srgbClr val="234465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34465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234465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34465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234465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34465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3"/>
    <p:sldLayoutId id="2147483715" r:id="rId24"/>
    <p:sldLayoutId id="2147483716" r:id="rId25"/>
    <p:sldLayoutId id="2147483717" r:id="rId26"/>
    <p:sldLayoutId id="2147483718" r:id="rId27"/>
    <p:sldLayoutId id="2147483719" r:id="rId28"/>
    <p:sldLayoutId id="2147483720" r:id="rId29"/>
    <p:sldLayoutId id="2147483721" r:id="rId30"/>
    <p:sldLayoutId id="2147483722" r:id="rId31"/>
    <p:sldLayoutId id="2147483723" r:id="rId32"/>
    <p:sldLayoutId id="2147483724" r:id="rId33"/>
    <p:sldLayoutId id="2147483725" r:id="rId34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5" name="Picture Background" descr="SoftUni Background"/>
          <p:cNvPicPr/>
          <p:nvPr/>
        </p:nvPicPr>
        <p:blipFill>
          <a:blip r:embed="rId2"/>
          <a:srcRect l="0" t="0" r="0" b="1671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pic>
        <p:nvPicPr>
          <p:cNvPr id="326" name="Picture Background" descr="SoftUni Background"/>
          <p:cNvPicPr/>
          <p:nvPr/>
        </p:nvPicPr>
        <p:blipFill>
          <a:blip r:embed="rId3"/>
          <a:srcRect l="0" t="0" r="0" b="1671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sp>
        <p:nvSpPr>
          <p:cNvPr id="327" name="PlaceHolder 1"/>
          <p:cNvSpPr>
            <a:spLocks noGrp="1"/>
          </p:cNvSpPr>
          <p:nvPr>
            <p:ph type="sldNum"/>
          </p:nvPr>
        </p:nvSpPr>
        <p:spPr>
          <a:xfrm>
            <a:off x="11752920" y="6507000"/>
            <a:ext cx="367200" cy="296640"/>
          </a:xfrm>
          <a:prstGeom prst="rect">
            <a:avLst/>
          </a:prstGeom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C2C7FD44-B274-475D-A0CE-4AD4C3F16326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GB" sz="1000" spc="-1" strike="noStrike">
              <a:latin typeface="Times New Roman"/>
            </a:endParaRPr>
          </a:p>
        </p:txBody>
      </p:sp>
      <p:pic>
        <p:nvPicPr>
          <p:cNvPr id="328" name="Picture Forum" descr="Forum icon"/>
          <p:cNvPicPr/>
          <p:nvPr/>
        </p:nvPicPr>
        <p:blipFill>
          <a:blip r:embed="rId4"/>
          <a:stretch/>
        </p:blipFill>
        <p:spPr>
          <a:xfrm>
            <a:off x="10524240" y="5249520"/>
            <a:ext cx="969840" cy="965520"/>
          </a:xfrm>
          <a:prstGeom prst="rect">
            <a:avLst/>
          </a:prstGeom>
          <a:ln w="0">
            <a:noFill/>
          </a:ln>
        </p:spPr>
      </p:pic>
      <p:pic>
        <p:nvPicPr>
          <p:cNvPr id="329" name="Picture Logo FB" descr="Facebook logo"/>
          <p:cNvPicPr/>
          <p:nvPr/>
        </p:nvPicPr>
        <p:blipFill>
          <a:blip r:embed="rId5"/>
          <a:stretch/>
        </p:blipFill>
        <p:spPr>
          <a:xfrm>
            <a:off x="10507320" y="3690000"/>
            <a:ext cx="1003680" cy="1017360"/>
          </a:xfrm>
          <a:prstGeom prst="rect">
            <a:avLst/>
          </a:prstGeom>
          <a:ln w="0">
            <a:noFill/>
          </a:ln>
        </p:spPr>
      </p:pic>
      <p:pic>
        <p:nvPicPr>
          <p:cNvPr id="330" name="Picture Logo SoftUni Right" descr="Software University logo"/>
          <p:cNvPicPr/>
          <p:nvPr/>
        </p:nvPicPr>
        <p:blipFill>
          <a:blip r:embed="rId6"/>
          <a:stretch/>
        </p:blipFill>
        <p:spPr>
          <a:xfrm>
            <a:off x="10413360" y="1674000"/>
            <a:ext cx="1191600" cy="1473480"/>
          </a:xfrm>
          <a:prstGeom prst="rect">
            <a:avLst/>
          </a:prstGeom>
          <a:ln w="0">
            <a:noFill/>
          </a:ln>
        </p:spPr>
      </p:pic>
      <p:pic>
        <p:nvPicPr>
          <p:cNvPr id="331" name="Picture SoftUni Mascot" descr="SoftUni mascot"/>
          <p:cNvPicPr/>
          <p:nvPr/>
        </p:nvPicPr>
        <p:blipFill>
          <a:blip r:embed="rId7"/>
          <a:stretch/>
        </p:blipFill>
        <p:spPr>
          <a:xfrm>
            <a:off x="7182000" y="2584440"/>
            <a:ext cx="2732760" cy="3630600"/>
          </a:xfrm>
          <a:prstGeom prst="rect">
            <a:avLst/>
          </a:prstGeom>
          <a:ln w="0">
            <a:noFill/>
          </a:ln>
        </p:spPr>
      </p:pic>
      <p:sp>
        <p:nvSpPr>
          <p:cNvPr id="332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8688240" cy="5495760"/>
          </a:xfrm>
          <a:prstGeom prst="rect">
            <a:avLst/>
          </a:prstGeom>
        </p:spPr>
        <p:txBody>
          <a:bodyPr lIns="108000" rIns="108000" tIns="36000" bIns="36000">
            <a:noAutofit/>
          </a:bodyPr>
          <a:p>
            <a:pPr marL="3603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000" spc="-1" strike="noStrike">
                <a:solidFill>
                  <a:srgbClr val="234465"/>
                </a:solidFill>
                <a:latin typeface="Calibri"/>
              </a:rPr>
              <a:t>Software University – High-Quality Education, Profession and Job for Software Developers</a:t>
            </a:r>
            <a:endParaRPr b="0" lang="en-US" sz="3000" spc="-1" strike="noStrike">
              <a:solidFill>
                <a:srgbClr val="234465"/>
              </a:solidFill>
              <a:latin typeface="Calibri"/>
            </a:endParaRPr>
          </a:p>
          <a:p>
            <a:pPr lvl="1" marL="990000" indent="-38052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  <a:tabLst>
                <a:tab algn="l" pos="282240"/>
              </a:tabLst>
            </a:pPr>
            <a:r>
              <a:rPr b="0" lang="en-US" sz="2800" spc="-1" strike="noStrike" u="sng">
                <a:solidFill>
                  <a:srgbClr val="f2ac44"/>
                </a:solidFill>
                <a:uFillTx/>
                <a:latin typeface="Calibri"/>
                <a:hlinkClick r:id="rId8"/>
              </a:rPr>
              <a:t>about.softuni.bg</a:t>
            </a:r>
            <a:r>
              <a:rPr b="0" lang="en-US" sz="2800" spc="-1" strike="noStrike">
                <a:solidFill>
                  <a:srgbClr val="234465"/>
                </a:solidFill>
                <a:latin typeface="Calibri"/>
              </a:rPr>
              <a:t> </a:t>
            </a: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  <a:p>
            <a:pPr marL="3603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  <a:tabLst>
                <a:tab algn="l" pos="282240"/>
              </a:tabLst>
            </a:pPr>
            <a:r>
              <a:rPr b="0" lang="en-US" sz="3000" spc="-1" strike="noStrike">
                <a:solidFill>
                  <a:srgbClr val="234465"/>
                </a:solidFill>
                <a:latin typeface="Calibri"/>
              </a:rPr>
              <a:t>Software University Foundation</a:t>
            </a:r>
            <a:endParaRPr b="0" lang="en-US" sz="3000" spc="-1" strike="noStrike">
              <a:solidFill>
                <a:srgbClr val="234465"/>
              </a:solidFill>
              <a:latin typeface="Calibri"/>
            </a:endParaRPr>
          </a:p>
          <a:p>
            <a:pPr lvl="1" marL="990000" indent="-38052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  <a:tabLst>
                <a:tab algn="l" pos="282240"/>
              </a:tabLst>
            </a:pPr>
            <a:r>
              <a:rPr b="0" lang="en-US" sz="2800" spc="-1" strike="noStrike" u="sng">
                <a:solidFill>
                  <a:srgbClr val="f2ac44"/>
                </a:solidFill>
                <a:uFillTx/>
                <a:latin typeface="Calibri"/>
                <a:hlinkClick r:id="rId9"/>
              </a:rPr>
              <a:t>softuni.foundation</a:t>
            </a: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  <a:p>
            <a:pPr marL="3603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  <a:tabLst>
                <a:tab algn="l" pos="282240"/>
              </a:tabLst>
            </a:pPr>
            <a:r>
              <a:rPr b="0" lang="en-US" sz="3000" spc="-1" strike="noStrike">
                <a:solidFill>
                  <a:srgbClr val="234465"/>
                </a:solidFill>
                <a:latin typeface="Calibri"/>
              </a:rPr>
              <a:t>Software University @ Facebook</a:t>
            </a:r>
            <a:endParaRPr b="0" lang="en-US" sz="3000" spc="-1" strike="noStrike">
              <a:solidFill>
                <a:srgbClr val="234465"/>
              </a:solidFill>
              <a:latin typeface="Calibri"/>
            </a:endParaRPr>
          </a:p>
          <a:p>
            <a:pPr lvl="1" marL="990000" indent="-38052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  <a:tabLst>
                <a:tab algn="l" pos="282240"/>
              </a:tabLst>
            </a:pPr>
            <a:r>
              <a:rPr b="0" lang="en-US" sz="2800" spc="-1" strike="noStrike" u="sng">
                <a:solidFill>
                  <a:srgbClr val="f2ac44"/>
                </a:solidFill>
                <a:uFillTx/>
                <a:latin typeface="Calibri"/>
                <a:hlinkClick r:id="rId10"/>
              </a:rPr>
              <a:t>facebook.com/SoftwareUniversity</a:t>
            </a: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  <a:p>
            <a:pPr marL="3603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  <a:tabLst>
                <a:tab algn="l" pos="282240"/>
              </a:tabLst>
            </a:pPr>
            <a:r>
              <a:rPr b="0" lang="en-US" sz="3000" spc="-1" strike="noStrike">
                <a:solidFill>
                  <a:srgbClr val="234465"/>
                </a:solidFill>
                <a:latin typeface="Calibri"/>
              </a:rPr>
              <a:t>Software University Forums</a:t>
            </a:r>
            <a:endParaRPr b="0" lang="en-US" sz="3000" spc="-1" strike="noStrike">
              <a:solidFill>
                <a:srgbClr val="234465"/>
              </a:solidFill>
              <a:latin typeface="Calibri"/>
            </a:endParaRPr>
          </a:p>
          <a:p>
            <a:pPr lvl="1" marL="990000" indent="-38052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  <a:tabLst>
                <a:tab algn="l" pos="282240"/>
              </a:tabLst>
            </a:pPr>
            <a:r>
              <a:rPr b="0" lang="en-US" sz="2800" spc="-1" strike="noStrike" u="sng">
                <a:solidFill>
                  <a:srgbClr val="f2ac44"/>
                </a:solidFill>
                <a:uFillTx/>
                <a:latin typeface="Calibri"/>
                <a:hlinkClick r:id="rId11"/>
              </a:rPr>
              <a:t>forum.softuni.bg</a:t>
            </a: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33" name="CustomShape 3"/>
          <p:cNvSpPr/>
          <p:nvPr/>
        </p:nvSpPr>
        <p:spPr>
          <a:xfrm>
            <a:off x="0" y="0"/>
            <a:ext cx="12194640" cy="10951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34" name="Logo Software University" descr="Software University logo"/>
          <p:cNvPicPr/>
          <p:nvPr/>
        </p:nvPicPr>
        <p:blipFill>
          <a:blip r:embed="rId12"/>
          <a:stretch/>
        </p:blipFill>
        <p:spPr>
          <a:xfrm>
            <a:off x="10068120" y="253800"/>
            <a:ext cx="1915200" cy="558720"/>
          </a:xfrm>
          <a:prstGeom prst="rect">
            <a:avLst/>
          </a:prstGeom>
          <a:ln w="0">
            <a:noFill/>
          </a:ln>
        </p:spPr>
      </p:pic>
      <p:sp>
        <p:nvSpPr>
          <p:cNvPr id="335" name="PlaceHolder 4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Trainings @ Software University (SoftUni)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pic>
        <p:nvPicPr>
          <p:cNvPr id="336" name="Picture Forum" descr="Forum icon"/>
          <p:cNvPicPr/>
          <p:nvPr/>
        </p:nvPicPr>
        <p:blipFill>
          <a:blip r:embed="rId13"/>
          <a:stretch/>
        </p:blipFill>
        <p:spPr>
          <a:xfrm>
            <a:off x="10524240" y="5249520"/>
            <a:ext cx="969840" cy="965520"/>
          </a:xfrm>
          <a:prstGeom prst="rect">
            <a:avLst/>
          </a:prstGeom>
          <a:ln w="0">
            <a:noFill/>
          </a:ln>
        </p:spPr>
      </p:pic>
      <p:pic>
        <p:nvPicPr>
          <p:cNvPr id="337" name="Picture Logo FB" descr="Facebook logo"/>
          <p:cNvPicPr/>
          <p:nvPr/>
        </p:nvPicPr>
        <p:blipFill>
          <a:blip r:embed="rId14"/>
          <a:stretch/>
        </p:blipFill>
        <p:spPr>
          <a:xfrm>
            <a:off x="10507320" y="3690000"/>
            <a:ext cx="1003680" cy="1017360"/>
          </a:xfrm>
          <a:prstGeom prst="rect">
            <a:avLst/>
          </a:prstGeom>
          <a:ln w="0">
            <a:noFill/>
          </a:ln>
        </p:spPr>
      </p:pic>
      <p:pic>
        <p:nvPicPr>
          <p:cNvPr id="338" name="Picture Logo SoftUni Right" descr="Software University logo"/>
          <p:cNvPicPr/>
          <p:nvPr/>
        </p:nvPicPr>
        <p:blipFill>
          <a:blip r:embed="rId15"/>
          <a:stretch/>
        </p:blipFill>
        <p:spPr>
          <a:xfrm>
            <a:off x="10413360" y="1674000"/>
            <a:ext cx="1191600" cy="1473480"/>
          </a:xfrm>
          <a:prstGeom prst="rect">
            <a:avLst/>
          </a:prstGeom>
          <a:ln w="0">
            <a:noFill/>
          </a:ln>
        </p:spPr>
      </p:pic>
      <p:sp>
        <p:nvSpPr>
          <p:cNvPr id="339" name="CustomShape 5"/>
          <p:cNvSpPr/>
          <p:nvPr/>
        </p:nvSpPr>
        <p:spPr>
          <a:xfrm>
            <a:off x="0" y="0"/>
            <a:ext cx="12194640" cy="10951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40" name="Logo Software University" descr="Software University logo"/>
          <p:cNvPicPr/>
          <p:nvPr/>
        </p:nvPicPr>
        <p:blipFill>
          <a:blip r:embed="rId16"/>
          <a:stretch/>
        </p:blipFill>
        <p:spPr>
          <a:xfrm>
            <a:off x="10068120" y="253800"/>
            <a:ext cx="1915200" cy="558720"/>
          </a:xfrm>
          <a:prstGeom prst="rect">
            <a:avLst/>
          </a:prstGeom>
          <a:ln w="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17"/>
    <p:sldLayoutId id="2147483728" r:id="rId18"/>
    <p:sldLayoutId id="2147483729" r:id="rId19"/>
    <p:sldLayoutId id="2147483730" r:id="rId20"/>
    <p:sldLayoutId id="2147483731" r:id="rId21"/>
    <p:sldLayoutId id="2147483732" r:id="rId22"/>
    <p:sldLayoutId id="2147483733" r:id="rId23"/>
    <p:sldLayoutId id="2147483734" r:id="rId24"/>
    <p:sldLayoutId id="2147483735" r:id="rId25"/>
    <p:sldLayoutId id="2147483736" r:id="rId26"/>
    <p:sldLayoutId id="2147483737" r:id="rId27"/>
    <p:sldLayoutId id="2147483738" r:id="rId28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70.png"/><Relationship Id="rId2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71.png"/><Relationship Id="rId2" Type="http://schemas.openxmlformats.org/officeDocument/2006/relationships/slideLayout" Target="../slideLayouts/slideLayout3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72.png"/><Relationship Id="rId2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hyperlink" Target="https://softuni.bg/trainings/3733/programming-fundamentals-with-python-may-2022" TargetMode="External"/><Relationship Id="rId2" Type="http://schemas.openxmlformats.org/officeDocument/2006/relationships/image" Target="../media/image73.png"/><Relationship Id="rId3" Type="http://schemas.openxmlformats.org/officeDocument/2006/relationships/image" Target="../media/image74.png"/><Relationship Id="rId4" Type="http://schemas.openxmlformats.org/officeDocument/2006/relationships/image" Target="../media/image75.png"/><Relationship Id="rId5" Type="http://schemas.openxmlformats.org/officeDocument/2006/relationships/hyperlink" Target="https://www.facebook.com/groups/ProgrammingFundamentalswithPythonMay2022" TargetMode="External"/><Relationship Id="rId6" Type="http://schemas.openxmlformats.org/officeDocument/2006/relationships/hyperlink" Target="https://softuni.bg/forum/categories/784/python-fundamentals" TargetMode="External"/><Relationship Id="rId7" Type="http://schemas.openxmlformats.org/officeDocument/2006/relationships/hyperlink" Target="https://www.facebook.com/groups/SoftUniPythonCommunity" TargetMode="External"/><Relationship Id="rId8" Type="http://schemas.openxmlformats.org/officeDocument/2006/relationships/slideLayout" Target="../slideLayouts/slideLayout25.xml"/><Relationship Id="rId9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hyperlink" Target="https://softuni.org/" TargetMode="External"/><Relationship Id="rId2" Type="http://schemas.openxmlformats.org/officeDocument/2006/relationships/hyperlink" Target="https://softuni.bg/" TargetMode="External"/><Relationship Id="rId3" Type="http://schemas.openxmlformats.org/officeDocument/2006/relationships/image" Target="../media/image76.png"/><Relationship Id="rId4" Type="http://schemas.openxmlformats.org/officeDocument/2006/relationships/slideLayout" Target="../slideLayouts/slideLayout25.xml"/><Relationship Id="rId5" Type="http://schemas.openxmlformats.org/officeDocument/2006/relationships/notesSlide" Target="../notesSlides/notesSlide16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3.png"/><Relationship Id="rId2" Type="http://schemas.openxmlformats.org/officeDocument/2006/relationships/image" Target="../media/image54.png"/><Relationship Id="rId3" Type="http://schemas.openxmlformats.org/officeDocument/2006/relationships/image" Target="../media/image55.png"/><Relationship Id="rId4" Type="http://schemas.openxmlformats.org/officeDocument/2006/relationships/image" Target="../media/image56.jpeg"/><Relationship Id="rId5" Type="http://schemas.openxmlformats.org/officeDocument/2006/relationships/image" Target="../media/image57.png"/><Relationship Id="rId6" Type="http://schemas.openxmlformats.org/officeDocument/2006/relationships/image" Target="../media/image58.png"/><Relationship Id="rId7" Type="http://schemas.openxmlformats.org/officeDocument/2006/relationships/image" Target="../media/image59.jpeg"/><Relationship Id="rId8" Type="http://schemas.openxmlformats.org/officeDocument/2006/relationships/image" Target="../media/image60.png"/><Relationship Id="rId9" Type="http://schemas.openxmlformats.org/officeDocument/2006/relationships/image" Target="../media/image61.jpeg"/><Relationship Id="rId10" Type="http://schemas.openxmlformats.org/officeDocument/2006/relationships/image" Target="../media/image62.png"/><Relationship Id="rId11" Type="http://schemas.openxmlformats.org/officeDocument/2006/relationships/image" Target="../media/image63.png"/><Relationship Id="rId12" Type="http://schemas.openxmlformats.org/officeDocument/2006/relationships/image" Target="../media/image64.png"/><Relationship Id="rId13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5.png"/><Relationship Id="rId2" Type="http://schemas.openxmlformats.org/officeDocument/2006/relationships/image" Target="../media/image66.png"/><Relationship Id="rId3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7.png"/><Relationship Id="rId2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8.png"/><Relationship Id="rId2" Type="http://schemas.openxmlformats.org/officeDocument/2006/relationships/slideLayout" Target="../slideLayouts/slideLayout3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69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TextShape 1"/>
          <p:cNvSpPr txBox="1"/>
          <p:nvPr/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1D6A829F-0D1B-4581-8711-D0B0502E41EF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GB" sz="1000" spc="-1" strike="noStrike">
              <a:latin typeface="Times New Roman"/>
            </a:endParaRPr>
          </a:p>
        </p:txBody>
      </p:sp>
      <p:sp>
        <p:nvSpPr>
          <p:cNvPr id="384" name="TextShape 2"/>
          <p:cNvSpPr txBox="1"/>
          <p:nvPr/>
        </p:nvSpPr>
        <p:spPr>
          <a:xfrm>
            <a:off x="190440" y="1196280"/>
            <a:ext cx="11817720" cy="552852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>
            <a:normAutofit/>
          </a:bodyPr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tabLst>
                <a:tab algn="l" pos="0"/>
              </a:tabLst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tabLst>
                <a:tab algn="l" pos="0"/>
              </a:tabLst>
            </a:pPr>
            <a:r>
              <a:rPr b="1" lang="en-US" sz="8800" spc="-1" strike="noStrike" u="sng">
                <a:solidFill>
                  <a:srgbClr val="ffa000"/>
                </a:solidFill>
                <a:uFillTx/>
                <a:latin typeface="Calibri"/>
              </a:rPr>
              <a:t>sli.do</a:t>
            </a:r>
            <a:endParaRPr b="0" lang="en-US" sz="8800" spc="-1" strike="noStrike">
              <a:solidFill>
                <a:srgbClr val="234465"/>
              </a:solidFill>
              <a:latin typeface="Calibri"/>
            </a:endParaRPr>
          </a:p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tabLst>
                <a:tab algn="l" pos="0"/>
              </a:tabLst>
            </a:pPr>
            <a:r>
              <a:rPr b="1" lang="en-US" sz="11500" spc="-1" strike="noStrike">
                <a:solidFill>
                  <a:srgbClr val="234465"/>
                </a:solidFill>
                <a:latin typeface="Calibri"/>
              </a:rPr>
              <a:t>#fund-python</a:t>
            </a:r>
            <a:endParaRPr b="0" lang="en-US" sz="115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85" name="TextShape 3"/>
          <p:cNvSpPr txBox="1"/>
          <p:nvPr/>
        </p:nvSpPr>
        <p:spPr>
          <a:xfrm>
            <a:off x="190440" y="100800"/>
            <a:ext cx="9715320" cy="88236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Have a Question?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TextShape 1"/>
          <p:cNvSpPr txBox="1"/>
          <p:nvPr/>
        </p:nvSpPr>
        <p:spPr>
          <a:xfrm>
            <a:off x="190440" y="100800"/>
            <a:ext cx="9715320" cy="88236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Ivan Shopov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21" name="TextShape 2"/>
          <p:cNvSpPr txBox="1"/>
          <p:nvPr/>
        </p:nvSpPr>
        <p:spPr>
          <a:xfrm>
            <a:off x="11565000" y="6397200"/>
            <a:ext cx="428400" cy="3085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50C2D54A-3E3F-419F-8B63-43FA6D9674BB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GB" sz="1000" spc="-1" strike="noStrike">
              <a:latin typeface="Times New Roman"/>
            </a:endParaRPr>
          </a:p>
        </p:txBody>
      </p:sp>
      <p:sp>
        <p:nvSpPr>
          <p:cNvPr id="422" name="TextShape 3"/>
          <p:cNvSpPr txBox="1"/>
          <p:nvPr/>
        </p:nvSpPr>
        <p:spPr>
          <a:xfrm>
            <a:off x="0" y="1196280"/>
            <a:ext cx="12008160" cy="552852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>
            <a:normAutofit/>
          </a:bodyPr>
          <a:p>
            <a:pPr lvl="2" marL="609480" indent="-30456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DevOps &amp; Software Developer at IBM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lvl="2" marL="609480" indent="-30456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Top Student 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  <a:ea typeface="Calibri"/>
              </a:rPr>
              <a:t>at SoftUni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lvl="2" marL="609480" indent="-30456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  <a:ea typeface="Calibri"/>
              </a:rPr>
              <a:t>Technical Trainer at SoftUni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lvl="2" marL="609480" indent="-30456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 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pic>
        <p:nvPicPr>
          <p:cNvPr id="423" name="Picture 5" descr=""/>
          <p:cNvPicPr/>
          <p:nvPr/>
        </p:nvPicPr>
        <p:blipFill>
          <a:blip r:embed="rId1"/>
          <a:stretch/>
        </p:blipFill>
        <p:spPr>
          <a:xfrm>
            <a:off x="7670880" y="1944000"/>
            <a:ext cx="3427920" cy="2757240"/>
          </a:xfrm>
          <a:prstGeom prst="rect">
            <a:avLst/>
          </a:prstGeom>
          <a:ln cap="sq" w="88900">
            <a:solidFill>
              <a:srgbClr val="ffffff"/>
            </a:solidFill>
            <a:miter/>
          </a:ln>
          <a:effectLst>
            <a:outerShdw algn="tl" blurRad="55000" dir="5400000" dist="18000" rotWithShape="0">
              <a:srgbClr val="000000">
                <a:alpha val="40000"/>
              </a:srgbClr>
            </a:outerShdw>
          </a:effectLst>
          <a:scene3d>
            <a:camera prst="orthographicFront"/>
            <a:lightRig dir="t" rig="twoP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75" dur="indefinite" restart="never" nodeType="tmRoot">
          <p:childTnLst>
            <p:seq>
              <p:cTn id="76" dur="indefinite" nodeType="mainSeq">
                <p:childTnLst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TextShape 1"/>
          <p:cNvSpPr txBox="1"/>
          <p:nvPr/>
        </p:nvSpPr>
        <p:spPr>
          <a:xfrm>
            <a:off x="615240" y="4704840"/>
            <a:ext cx="10961280" cy="76788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US" sz="5400" spc="-1" strike="noStrike">
                <a:solidFill>
                  <a:srgbClr val="234465"/>
                </a:solidFill>
                <a:latin typeface="Calibri"/>
              </a:rPr>
              <a:t>Course Organization</a:t>
            </a:r>
            <a:endParaRPr b="0" lang="en-US" sz="5400" spc="-1" strike="noStrike">
              <a:solidFill>
                <a:srgbClr val="234465"/>
              </a:solidFill>
              <a:latin typeface="Calibri"/>
            </a:endParaRPr>
          </a:p>
        </p:txBody>
      </p:sp>
      <p:pic>
        <p:nvPicPr>
          <p:cNvPr id="425" name="Picture 6" descr=""/>
          <p:cNvPicPr/>
          <p:nvPr/>
        </p:nvPicPr>
        <p:blipFill>
          <a:blip r:embed="rId1"/>
          <a:stretch/>
        </p:blipFill>
        <p:spPr>
          <a:xfrm>
            <a:off x="4724280" y="1406880"/>
            <a:ext cx="2833200" cy="2234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advTm="5000" p14:dur="2000"/>
    </mc:Choice>
    <mc:Fallback>
      <p:transition spd="slow" advTm="5000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TextShape 1"/>
          <p:cNvSpPr txBox="1"/>
          <p:nvPr/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87368313-B04A-4C61-BD1A-CD3E565F2B49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GB" sz="1000" spc="-1" strike="noStrike">
              <a:latin typeface="Times New Roman"/>
            </a:endParaRPr>
          </a:p>
        </p:txBody>
      </p:sp>
      <p:sp>
        <p:nvSpPr>
          <p:cNvPr id="427" name="TextShape 2"/>
          <p:cNvSpPr txBox="1"/>
          <p:nvPr/>
        </p:nvSpPr>
        <p:spPr>
          <a:xfrm>
            <a:off x="190440" y="100800"/>
            <a:ext cx="9715320" cy="88236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ctr">
            <a:norm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Python Fundamentals</a:t>
            </a:r>
            <a:r>
              <a:rPr b="1" lang="bg-BG" sz="4000" spc="-1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Module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grpSp>
        <p:nvGrpSpPr>
          <p:cNvPr id="428" name="Group 3"/>
          <p:cNvGrpSpPr/>
          <p:nvPr/>
        </p:nvGrpSpPr>
        <p:grpSpPr>
          <a:xfrm>
            <a:off x="396720" y="1990440"/>
            <a:ext cx="11337840" cy="532440"/>
            <a:chOff x="396720" y="1990440"/>
            <a:chExt cx="11337840" cy="532440"/>
          </a:xfrm>
        </p:grpSpPr>
        <p:sp>
          <p:nvSpPr>
            <p:cNvPr id="429" name="Line 4"/>
            <p:cNvSpPr/>
            <p:nvPr/>
          </p:nvSpPr>
          <p:spPr>
            <a:xfrm>
              <a:off x="396720" y="2249280"/>
              <a:ext cx="11337840" cy="0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  <a:round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/>
          </p:style>
        </p:sp>
        <p:sp>
          <p:nvSpPr>
            <p:cNvPr id="430" name="Line 5"/>
            <p:cNvSpPr/>
            <p:nvPr/>
          </p:nvSpPr>
          <p:spPr>
            <a:xfrm>
              <a:off x="538920" y="1990440"/>
              <a:ext cx="0" cy="518040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  <a:round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/>
          </p:style>
        </p:sp>
        <p:sp>
          <p:nvSpPr>
            <p:cNvPr id="431" name="Line 6"/>
            <p:cNvSpPr/>
            <p:nvPr/>
          </p:nvSpPr>
          <p:spPr>
            <a:xfrm>
              <a:off x="6782760" y="2005200"/>
              <a:ext cx="0" cy="517680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  <a:round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/>
          </p:style>
        </p:sp>
        <p:sp>
          <p:nvSpPr>
            <p:cNvPr id="432" name="Line 7"/>
            <p:cNvSpPr/>
            <p:nvPr/>
          </p:nvSpPr>
          <p:spPr>
            <a:xfrm>
              <a:off x="990360" y="2123640"/>
              <a:ext cx="0" cy="258840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  <a:round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/>
          </p:style>
        </p:sp>
        <p:sp>
          <p:nvSpPr>
            <p:cNvPr id="433" name="Line 8"/>
            <p:cNvSpPr/>
            <p:nvPr/>
          </p:nvSpPr>
          <p:spPr>
            <a:xfrm>
              <a:off x="11617920" y="2005200"/>
              <a:ext cx="0" cy="517680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  <a:round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/>
          </p:style>
        </p:sp>
        <p:sp>
          <p:nvSpPr>
            <p:cNvPr id="434" name="Line 9"/>
            <p:cNvSpPr/>
            <p:nvPr/>
          </p:nvSpPr>
          <p:spPr>
            <a:xfrm>
              <a:off x="8229240" y="2133360"/>
              <a:ext cx="0" cy="259200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  <a:round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/>
          </p:style>
        </p:sp>
        <p:sp>
          <p:nvSpPr>
            <p:cNvPr id="435" name="Line 10"/>
            <p:cNvSpPr/>
            <p:nvPr/>
          </p:nvSpPr>
          <p:spPr>
            <a:xfrm>
              <a:off x="3809880" y="2138040"/>
              <a:ext cx="0" cy="259200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  <a:round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/>
          </p:style>
        </p:sp>
      </p:grpSp>
      <p:sp>
        <p:nvSpPr>
          <p:cNvPr id="436" name="CustomShape 11"/>
          <p:cNvSpPr/>
          <p:nvPr/>
        </p:nvSpPr>
        <p:spPr>
          <a:xfrm>
            <a:off x="308520" y="1550880"/>
            <a:ext cx="2034360" cy="39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bg-BG" sz="2000" spc="-1" strike="noStrike">
                <a:solidFill>
                  <a:srgbClr val="234465"/>
                </a:solidFill>
                <a:latin typeface="Calibri"/>
              </a:rPr>
              <a:t>16</a:t>
            </a:r>
            <a:r>
              <a:rPr b="1" lang="en-US" sz="2000" spc="-1" strike="noStrike">
                <a:solidFill>
                  <a:srgbClr val="234465"/>
                </a:solidFill>
                <a:latin typeface="Calibri"/>
              </a:rPr>
              <a:t>-May-2022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437" name="CustomShape 12"/>
          <p:cNvSpPr/>
          <p:nvPr/>
        </p:nvSpPr>
        <p:spPr>
          <a:xfrm>
            <a:off x="9374760" y="1558800"/>
            <a:ext cx="2011320" cy="39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234465"/>
                </a:solidFill>
                <a:latin typeface="Calibri"/>
              </a:rPr>
              <a:t>15-Aug-2022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438" name="Line 13"/>
          <p:cNvSpPr/>
          <p:nvPr/>
        </p:nvSpPr>
        <p:spPr>
          <a:xfrm>
            <a:off x="10210680" y="2120040"/>
            <a:ext cx="0" cy="258840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439" name="CustomShape 14"/>
          <p:cNvSpPr/>
          <p:nvPr/>
        </p:nvSpPr>
        <p:spPr>
          <a:xfrm>
            <a:off x="762120" y="2876040"/>
            <a:ext cx="5714640" cy="30492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n-GB" sz="2000" spc="-1" strike="noStrike">
                <a:solidFill>
                  <a:srgbClr val="ffffff"/>
                </a:solidFill>
                <a:latin typeface="Calibri"/>
              </a:rPr>
              <a:t>Python Fundamentals</a:t>
            </a:r>
            <a:endParaRPr b="0" lang="en-GB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GB" sz="2000" spc="-1" strike="noStrike">
                <a:solidFill>
                  <a:srgbClr val="ffffff"/>
                </a:solidFill>
                <a:latin typeface="Calibri"/>
              </a:rPr>
              <a:t>12 weeks * 3 times / week</a:t>
            </a:r>
            <a:endParaRPr b="0" lang="en-GB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GB" sz="2000" spc="-1" strike="noStrike">
                <a:solidFill>
                  <a:srgbClr val="ffffff"/>
                </a:solidFill>
                <a:latin typeface="Calibri"/>
              </a:rPr>
              <a:t>1</a:t>
            </a:r>
            <a:r>
              <a:rPr b="1" lang="bg-BG" sz="2000" spc="-1" strike="noStrike">
                <a:solidFill>
                  <a:srgbClr val="ffffff"/>
                </a:solidFill>
                <a:latin typeface="Calibri"/>
              </a:rPr>
              <a:t>2</a:t>
            </a:r>
            <a:r>
              <a:rPr b="1" lang="en-GB" sz="2000" spc="-1" strike="noStrike">
                <a:solidFill>
                  <a:srgbClr val="ffffff"/>
                </a:solidFill>
                <a:latin typeface="Calibri"/>
              </a:rPr>
              <a:t> credits</a:t>
            </a:r>
            <a:endParaRPr b="0" lang="en-GB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GB" sz="2000" spc="-1" strike="noStrike">
                <a:solidFill>
                  <a:srgbClr val="ffffff"/>
                </a:solidFill>
                <a:latin typeface="Calibri"/>
              </a:rPr>
              <a:t>Start: 16-</a:t>
            </a:r>
            <a:r>
              <a:rPr b="1" lang="en-US" sz="2000" spc="-1" strike="noStrike">
                <a:solidFill>
                  <a:srgbClr val="ffffff"/>
                </a:solidFill>
                <a:latin typeface="Calibri"/>
              </a:rPr>
              <a:t>May</a:t>
            </a:r>
            <a:r>
              <a:rPr b="1" lang="en-GB" sz="2000" spc="-1" strike="noStrike">
                <a:solidFill>
                  <a:srgbClr val="ffffff"/>
                </a:solidFill>
                <a:latin typeface="Calibri"/>
              </a:rPr>
              <a:t>-2022</a:t>
            </a:r>
            <a:endParaRPr b="0" lang="en-GB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latin typeface="Calibri"/>
              </a:rPr>
              <a:t>Mid Exam: 26-Jun-2022</a:t>
            </a:r>
            <a:endParaRPr b="0" lang="en-GB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GB" sz="2000" spc="-1" strike="noStrike">
                <a:solidFill>
                  <a:srgbClr val="ffffff"/>
                </a:solidFill>
                <a:latin typeface="Calibri"/>
              </a:rPr>
              <a:t>Final Exam: 07-Aug-2022</a:t>
            </a:r>
            <a:endParaRPr b="0" lang="en-GB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latin typeface="Calibri"/>
              </a:rPr>
              <a:t>Theoretical Exam: 07-Aug-2022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440" name="CustomShape 15"/>
          <p:cNvSpPr/>
          <p:nvPr/>
        </p:nvSpPr>
        <p:spPr>
          <a:xfrm>
            <a:off x="7010280" y="2876040"/>
            <a:ext cx="4266720" cy="30492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n-GB" sz="2000" spc="-1" strike="noStrike">
                <a:solidFill>
                  <a:srgbClr val="ffffff"/>
                </a:solidFill>
                <a:latin typeface="Calibri"/>
              </a:rPr>
              <a:t>Re-Take Exams</a:t>
            </a:r>
            <a:endParaRPr b="0" lang="en-GB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latin typeface="Calibri"/>
              </a:rPr>
              <a:t>Mid Exam</a:t>
            </a:r>
            <a:r>
              <a:rPr b="1" lang="en-GB" sz="2000" spc="-1" strike="noStrike">
                <a:solidFill>
                  <a:srgbClr val="ffffff"/>
                </a:solidFill>
                <a:latin typeface="Calibri"/>
              </a:rPr>
              <a:t> Retake: </a:t>
            </a:r>
            <a:r>
              <a:rPr b="1" lang="en-US" sz="2000" spc="-1" strike="noStrike">
                <a:solidFill>
                  <a:srgbClr val="ffffff"/>
                </a:solidFill>
                <a:latin typeface="Calibri"/>
              </a:rPr>
              <a:t>11</a:t>
            </a:r>
            <a:r>
              <a:rPr b="1" lang="en-GB" sz="2000" spc="-1" strike="noStrike">
                <a:solidFill>
                  <a:srgbClr val="ffffff"/>
                </a:solidFill>
                <a:latin typeface="Calibri"/>
              </a:rPr>
              <a:t>-</a:t>
            </a:r>
            <a:r>
              <a:rPr b="1" lang="en-US" sz="2000" spc="-1" strike="noStrike">
                <a:solidFill>
                  <a:srgbClr val="ffffff"/>
                </a:solidFill>
                <a:latin typeface="Calibri"/>
              </a:rPr>
              <a:t>Aug</a:t>
            </a:r>
            <a:r>
              <a:rPr b="1" lang="en-GB" sz="2000" spc="-1" strike="noStrike">
                <a:solidFill>
                  <a:srgbClr val="ffffff"/>
                </a:solidFill>
                <a:latin typeface="Calibri"/>
              </a:rPr>
              <a:t>-2022</a:t>
            </a:r>
            <a:endParaRPr b="0" lang="en-GB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GB" sz="2000" spc="-1" strike="noStrike">
                <a:solidFill>
                  <a:srgbClr val="ffffff"/>
                </a:solidFill>
                <a:latin typeface="Calibri"/>
              </a:rPr>
              <a:t>Final Exam Retake: </a:t>
            </a:r>
            <a:r>
              <a:rPr b="1" lang="en-US" sz="2000" spc="-1" strike="noStrike">
                <a:solidFill>
                  <a:srgbClr val="ffffff"/>
                </a:solidFill>
                <a:latin typeface="Calibri"/>
              </a:rPr>
              <a:t>15</a:t>
            </a:r>
            <a:r>
              <a:rPr b="1" lang="en-GB" sz="2000" spc="-1" strike="noStrike">
                <a:solidFill>
                  <a:srgbClr val="ffffff"/>
                </a:solidFill>
                <a:latin typeface="Calibri"/>
              </a:rPr>
              <a:t>-Aug-2022</a:t>
            </a:r>
            <a:endParaRPr b="0" lang="en-GB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GB" sz="2000" spc="-1" strike="noStrike">
                <a:solidFill>
                  <a:srgbClr val="ffffff"/>
                </a:solidFill>
                <a:latin typeface="Calibri"/>
              </a:rPr>
              <a:t>Theoretical Exam: </a:t>
            </a:r>
            <a:r>
              <a:rPr b="1" lang="en-US" sz="2000" spc="-1" strike="noStrike">
                <a:solidFill>
                  <a:srgbClr val="ffffff"/>
                </a:solidFill>
                <a:latin typeface="Calibri"/>
              </a:rPr>
              <a:t>15</a:t>
            </a:r>
            <a:r>
              <a:rPr b="1" lang="en-GB" sz="2000" spc="-1" strike="noStrike">
                <a:solidFill>
                  <a:srgbClr val="ffffff"/>
                </a:solidFill>
                <a:latin typeface="Calibri"/>
              </a:rPr>
              <a:t>-Aug-2022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441" name="CustomShape 16"/>
          <p:cNvSpPr/>
          <p:nvPr/>
        </p:nvSpPr>
        <p:spPr>
          <a:xfrm>
            <a:off x="5189400" y="1527120"/>
            <a:ext cx="2011320" cy="39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234465"/>
                </a:solidFill>
                <a:latin typeface="Calibri"/>
              </a:rPr>
              <a:t>07-Aug-2022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442" name="Line 17"/>
          <p:cNvSpPr/>
          <p:nvPr/>
        </p:nvSpPr>
        <p:spPr>
          <a:xfrm>
            <a:off x="6248160" y="2120040"/>
            <a:ext cx="0" cy="258840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443" name="CustomShape 18"/>
          <p:cNvSpPr/>
          <p:nvPr/>
        </p:nvSpPr>
        <p:spPr>
          <a:xfrm>
            <a:off x="2957400" y="1554480"/>
            <a:ext cx="1908000" cy="39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234465"/>
                </a:solidFill>
                <a:latin typeface="Calibri"/>
              </a:rPr>
              <a:t>26-Jun-2022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444" name="CustomShape 19"/>
          <p:cNvSpPr/>
          <p:nvPr/>
        </p:nvSpPr>
        <p:spPr>
          <a:xfrm>
            <a:off x="7351560" y="1556280"/>
            <a:ext cx="2011320" cy="39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234465"/>
                </a:solidFill>
                <a:latin typeface="Calibri"/>
              </a:rPr>
              <a:t>11-Aug-2022</a:t>
            </a:r>
            <a:endParaRPr b="0" lang="en-GB" sz="2000" spc="-1" strike="noStrike">
              <a:latin typeface="Arial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89" dur="indefinite" restart="never" nodeType="tmRoot">
          <p:childTnLst>
            <p:seq>
              <p:cTn id="90" dur="indefinite" nodeType="mainSeq">
                <p:childTnLst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TextShape 1"/>
          <p:cNvSpPr txBox="1"/>
          <p:nvPr/>
        </p:nvSpPr>
        <p:spPr>
          <a:xfrm>
            <a:off x="190440" y="1196280"/>
            <a:ext cx="11817720" cy="552852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>
            <a:noAutofit/>
          </a:bodyPr>
          <a:p>
            <a:pPr marL="3603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Practice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 grade: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marL="360360" indent="-360000">
              <a:lnSpc>
                <a:spcPct val="105000"/>
              </a:lnSpc>
              <a:spcBef>
                <a:spcPts val="10199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Theory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 grade: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marL="360360" indent="-360000">
              <a:lnSpc>
                <a:spcPct val="105000"/>
              </a:lnSpc>
              <a:spcBef>
                <a:spcPts val="10199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SoftUni Certificate: 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5.00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 from 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Practice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marL="3603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CPE Certificate: 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3.00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 average from 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Practice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 + 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 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46" name="CustomShape 2"/>
          <p:cNvSpPr/>
          <p:nvPr/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8EA8618D-9CA4-44B8-A5FE-FEA680CBBC25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GB" sz="1000" spc="-1" strike="noStrike">
              <a:latin typeface="Arial"/>
            </a:endParaRPr>
          </a:p>
        </p:txBody>
      </p:sp>
      <p:sp>
        <p:nvSpPr>
          <p:cNvPr id="447" name="TextShape 3"/>
          <p:cNvSpPr txBox="1"/>
          <p:nvPr/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B623C13B-A5D3-4B05-9F5F-7D53BF8237CD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GB" sz="1000" spc="-1" strike="noStrike">
              <a:latin typeface="Times New Roman"/>
            </a:endParaRPr>
          </a:p>
        </p:txBody>
      </p:sp>
      <p:sp>
        <p:nvSpPr>
          <p:cNvPr id="448" name="TextShape 4"/>
          <p:cNvSpPr txBox="1"/>
          <p:nvPr/>
        </p:nvSpPr>
        <p:spPr>
          <a:xfrm>
            <a:off x="190440" y="100800"/>
            <a:ext cx="9715320" cy="88236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Course Scoring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49" name="CustomShape 5"/>
          <p:cNvSpPr/>
          <p:nvPr/>
        </p:nvSpPr>
        <p:spPr>
          <a:xfrm>
            <a:off x="673560" y="2394000"/>
            <a:ext cx="3284640" cy="53964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latin typeface="Calibri"/>
              </a:rPr>
              <a:t>40 %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450" name="CustomShape 6"/>
          <p:cNvSpPr/>
          <p:nvPr/>
        </p:nvSpPr>
        <p:spPr>
          <a:xfrm>
            <a:off x="560880" y="1784880"/>
            <a:ext cx="3509640" cy="116532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 algn="ctr">
              <a:lnSpc>
                <a:spcPct val="110000"/>
              </a:lnSpc>
            </a:pPr>
            <a:r>
              <a:rPr b="1" lang="en-US" sz="3200" spc="-1" strike="noStrike">
                <a:solidFill>
                  <a:srgbClr val="234465"/>
                </a:solidFill>
                <a:latin typeface="Calibri"/>
              </a:rPr>
              <a:t>Practical</a:t>
            </a:r>
            <a:r>
              <a:rPr b="1" lang="bg-BG" sz="3200" spc="-1" strike="noStrike">
                <a:solidFill>
                  <a:srgbClr val="234465"/>
                </a:solidFill>
                <a:latin typeface="Calibri"/>
              </a:rPr>
              <a:t> </a:t>
            </a:r>
            <a:r>
              <a:rPr b="1" lang="en-US" sz="3200" spc="-1" strike="noStrike">
                <a:solidFill>
                  <a:srgbClr val="234465"/>
                </a:solidFill>
                <a:latin typeface="Calibri"/>
              </a:rPr>
              <a:t>Mid Exam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451" name="CustomShape 7"/>
          <p:cNvSpPr/>
          <p:nvPr/>
        </p:nvSpPr>
        <p:spPr>
          <a:xfrm>
            <a:off x="8387640" y="2394000"/>
            <a:ext cx="1034640" cy="539640"/>
          </a:xfrm>
          <a:prstGeom prst="rect">
            <a:avLst/>
          </a:prstGeom>
          <a:solidFill>
            <a:schemeClr val="accent2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latin typeface="Calibri"/>
              </a:rPr>
              <a:t>+5 %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452" name="CustomShape 8"/>
          <p:cNvSpPr/>
          <p:nvPr/>
        </p:nvSpPr>
        <p:spPr>
          <a:xfrm>
            <a:off x="7889400" y="1784880"/>
            <a:ext cx="2249640" cy="116532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 algn="ctr">
              <a:lnSpc>
                <a:spcPct val="110000"/>
              </a:lnSpc>
            </a:pPr>
            <a:r>
              <a:rPr b="1" lang="en-US" sz="3200" spc="-1" strike="noStrike">
                <a:solidFill>
                  <a:srgbClr val="234465"/>
                </a:solidFill>
                <a:latin typeface="Calibri"/>
              </a:rPr>
              <a:t>Homework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453" name="CustomShape 9"/>
          <p:cNvSpPr/>
          <p:nvPr/>
        </p:nvSpPr>
        <p:spPr>
          <a:xfrm>
            <a:off x="650880" y="4289400"/>
            <a:ext cx="3284640" cy="53964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latin typeface="Calibri"/>
              </a:rPr>
              <a:t>100 %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454" name="CustomShape 10"/>
          <p:cNvSpPr/>
          <p:nvPr/>
        </p:nvSpPr>
        <p:spPr>
          <a:xfrm>
            <a:off x="0" y="3704400"/>
            <a:ext cx="4319640" cy="62928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 algn="ctr">
              <a:lnSpc>
                <a:spcPct val="110000"/>
              </a:lnSpc>
            </a:pPr>
            <a:r>
              <a:rPr b="1" lang="en-US" sz="3200" spc="-1" strike="noStrike">
                <a:solidFill>
                  <a:srgbClr val="234465"/>
                </a:solidFill>
                <a:latin typeface="Calibri"/>
              </a:rPr>
              <a:t>Theoretical Exam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455" name="CustomShape 11"/>
          <p:cNvSpPr/>
          <p:nvPr/>
        </p:nvSpPr>
        <p:spPr>
          <a:xfrm>
            <a:off x="4396680" y="2394000"/>
            <a:ext cx="3284640" cy="53964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latin typeface="Calibri"/>
              </a:rPr>
              <a:t>60 %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456" name="CustomShape 12"/>
          <p:cNvSpPr/>
          <p:nvPr/>
        </p:nvSpPr>
        <p:spPr>
          <a:xfrm>
            <a:off x="4266720" y="1784880"/>
            <a:ext cx="3509640" cy="116532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 algn="ctr">
              <a:lnSpc>
                <a:spcPct val="110000"/>
              </a:lnSpc>
            </a:pPr>
            <a:r>
              <a:rPr b="1" lang="en-US" sz="3200" spc="-1" strike="noStrike">
                <a:solidFill>
                  <a:srgbClr val="234465"/>
                </a:solidFill>
                <a:latin typeface="Calibri"/>
              </a:rPr>
              <a:t>Practical Final Exam</a:t>
            </a:r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advTm="5000" p14:dur="10"/>
    </mc:Choice>
    <mc:Fallback>
      <p:transition advTm="5000"/>
    </mc:Fallback>
  </mc:AlternateContent>
  <p:timing>
    <p:tnLst>
      <p:par>
        <p:cTn id="103" dur="indefinite" restart="never" nodeType="tmRoot">
          <p:childTnLst>
            <p:seq>
              <p:cTn id="104" dur="indefinite" nodeType="mainSeq">
                <p:childTnLst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TextShape 1"/>
          <p:cNvSpPr txBox="1"/>
          <p:nvPr/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19B81D67-935A-42FE-B690-2826176415B0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GB" sz="1000" spc="-1" strike="noStrike">
              <a:latin typeface="Times New Roman"/>
            </a:endParaRPr>
          </a:p>
        </p:txBody>
      </p:sp>
      <p:sp>
        <p:nvSpPr>
          <p:cNvPr id="458" name="TextShape 2"/>
          <p:cNvSpPr txBox="1"/>
          <p:nvPr/>
        </p:nvSpPr>
        <p:spPr>
          <a:xfrm>
            <a:off x="190440" y="1196280"/>
            <a:ext cx="11817720" cy="552852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>
            <a:noAutofit/>
          </a:bodyPr>
          <a:p>
            <a:pPr marL="3603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Your homework is mainly work in class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Lesson days </a:t>
            </a:r>
            <a:r>
              <a:rPr b="0" lang="en-US" sz="3200" spc="-1" strike="noStrike">
                <a:solidFill>
                  <a:srgbClr val="234465"/>
                </a:solidFill>
                <a:latin typeface="Wingdings"/>
              </a:rPr>
              <a:t>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 slides + live demos + exercises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Exercise days </a:t>
            </a:r>
            <a:r>
              <a:rPr b="0" lang="en-US" sz="3200" spc="-1" strike="noStrike">
                <a:solidFill>
                  <a:srgbClr val="234465"/>
                </a:solidFill>
                <a:latin typeface="Wingdings"/>
              </a:rPr>
              <a:t>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 only exercises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marL="3603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How to submit your homework?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Submitted in the judge system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marL="3603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Do your homework when it's due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Assignments pile up quickly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59" name="TextShape 3"/>
          <p:cNvSpPr txBox="1"/>
          <p:nvPr/>
        </p:nvSpPr>
        <p:spPr>
          <a:xfrm>
            <a:off x="190440" y="100800"/>
            <a:ext cx="9715320" cy="88236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Homework Assignments &amp; Exercises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pic>
        <p:nvPicPr>
          <p:cNvPr id="460" name="Picture 9" descr=""/>
          <p:cNvPicPr/>
          <p:nvPr/>
        </p:nvPicPr>
        <p:blipFill>
          <a:blip r:embed="rId1"/>
          <a:stretch/>
        </p:blipFill>
        <p:spPr>
          <a:xfrm>
            <a:off x="7309800" y="2792520"/>
            <a:ext cx="3925440" cy="3733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123" dur="indefinite" restart="never" nodeType="tmRoot">
          <p:childTnLst>
            <p:seq>
              <p:cTn id="124" dur="indefinite" nodeType="mainSeq">
                <p:childTnLst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TextShape 1"/>
          <p:cNvSpPr txBox="1"/>
          <p:nvPr/>
        </p:nvSpPr>
        <p:spPr>
          <a:xfrm>
            <a:off x="191880" y="1196280"/>
            <a:ext cx="11814480" cy="489960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>
            <a:normAutofit fontScale="91000"/>
          </a:bodyPr>
          <a:p>
            <a:pPr marL="360360" indent="-360000">
              <a:lnSpc>
                <a:spcPct val="105000"/>
              </a:lnSpc>
              <a:spcBef>
                <a:spcPts val="1199"/>
              </a:spcBef>
              <a:spcAft>
                <a:spcPts val="1800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Official web site: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  <a:spcBef>
                <a:spcPts val="1199"/>
              </a:spcBef>
              <a:spcAft>
                <a:spcPts val="1800"/>
              </a:spcAft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marL="360360" indent="-360000">
              <a:lnSpc>
                <a:spcPct val="105000"/>
              </a:lnSpc>
              <a:spcBef>
                <a:spcPts val="1199"/>
              </a:spcBef>
              <a:spcAft>
                <a:spcPts val="1800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Official discussion forum: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  <a:spcBef>
                <a:spcPts val="1199"/>
              </a:spcBef>
              <a:spcAft>
                <a:spcPts val="1800"/>
              </a:spcAft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marL="360360" indent="-360000">
              <a:lnSpc>
                <a:spcPct val="105000"/>
              </a:lnSpc>
              <a:spcBef>
                <a:spcPts val="1199"/>
              </a:spcBef>
              <a:spcAft>
                <a:spcPts val="1800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Official Facebook group: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  <a:spcBef>
                <a:spcPts val="1199"/>
              </a:spcBef>
              <a:spcAft>
                <a:spcPts val="1800"/>
              </a:spcAft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marL="360360" indent="-360000">
              <a:lnSpc>
                <a:spcPct val="105000"/>
              </a:lnSpc>
              <a:spcBef>
                <a:spcPts val="1199"/>
              </a:spcBef>
              <a:spcAft>
                <a:spcPts val="1800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Python Community Facebook group: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62" name="TextShape 2"/>
          <p:cNvSpPr txBox="1"/>
          <p:nvPr/>
        </p:nvSpPr>
        <p:spPr>
          <a:xfrm>
            <a:off x="190440" y="100800"/>
            <a:ext cx="9715320" cy="88236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ctr">
            <a:norm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Course, Forum and FB Group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63" name="CustomShape 3"/>
          <p:cNvSpPr/>
          <p:nvPr/>
        </p:nvSpPr>
        <p:spPr>
          <a:xfrm>
            <a:off x="623520" y="1821240"/>
            <a:ext cx="9207000" cy="589320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>
            <a:solidFill>
              <a:schemeClr val="accent5">
                <a:lumMod val="60000"/>
                <a:lumOff val="40000"/>
                <a:alpha val="7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000" rIns="108000" tIns="108000" bIns="108000" anchor="ctr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000" spc="-1" strike="noStrike" u="sng">
                <a:solidFill>
                  <a:srgbClr val="f2ac44"/>
                </a:solidFill>
                <a:uFillTx/>
                <a:latin typeface="Consolas"/>
                <a:hlinkClick r:id="rId1"/>
              </a:rPr>
              <a:t>https://softuni.bg/trainings/3733/programming-fundamentals-with-python-may-2022</a:t>
            </a:r>
            <a:endParaRPr b="0" lang="en-GB" sz="2000" spc="-1" strike="noStrike">
              <a:latin typeface="Arial"/>
            </a:endParaRPr>
          </a:p>
        </p:txBody>
      </p:sp>
      <p:pic>
        <p:nvPicPr>
          <p:cNvPr id="464" name="Picture 4" descr=""/>
          <p:cNvPicPr/>
          <p:nvPr/>
        </p:nvPicPr>
        <p:blipFill>
          <a:blip r:embed="rId2"/>
          <a:stretch/>
        </p:blipFill>
        <p:spPr>
          <a:xfrm>
            <a:off x="10358280" y="3289680"/>
            <a:ext cx="1467720" cy="1467720"/>
          </a:xfrm>
          <a:prstGeom prst="rect">
            <a:avLst/>
          </a:prstGeom>
          <a:ln w="0">
            <a:noFill/>
          </a:ln>
        </p:spPr>
      </p:pic>
      <p:pic>
        <p:nvPicPr>
          <p:cNvPr id="465" name="Picture 5" descr=""/>
          <p:cNvPicPr/>
          <p:nvPr/>
        </p:nvPicPr>
        <p:blipFill>
          <a:blip r:embed="rId3"/>
          <a:stretch/>
        </p:blipFill>
        <p:spPr>
          <a:xfrm>
            <a:off x="10386000" y="1624680"/>
            <a:ext cx="1374120" cy="1374120"/>
          </a:xfrm>
          <a:prstGeom prst="rect">
            <a:avLst/>
          </a:prstGeom>
          <a:ln w="0">
            <a:noFill/>
          </a:ln>
        </p:spPr>
      </p:pic>
      <p:pic>
        <p:nvPicPr>
          <p:cNvPr id="466" name="Picture 8" descr="Резултат с изображение за facebook icon"/>
          <p:cNvPicPr/>
          <p:nvPr/>
        </p:nvPicPr>
        <p:blipFill>
          <a:blip r:embed="rId4"/>
          <a:stretch/>
        </p:blipFill>
        <p:spPr>
          <a:xfrm>
            <a:off x="10386000" y="5178960"/>
            <a:ext cx="1412280" cy="1412280"/>
          </a:xfrm>
          <a:prstGeom prst="rect">
            <a:avLst/>
          </a:prstGeom>
          <a:ln w="0">
            <a:noFill/>
          </a:ln>
        </p:spPr>
      </p:pic>
      <p:sp>
        <p:nvSpPr>
          <p:cNvPr id="467" name="CustomShape 4"/>
          <p:cNvSpPr/>
          <p:nvPr/>
        </p:nvSpPr>
        <p:spPr>
          <a:xfrm>
            <a:off x="623520" y="4463280"/>
            <a:ext cx="9207000" cy="589320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>
            <a:solidFill>
              <a:schemeClr val="accent5">
                <a:lumMod val="60000"/>
                <a:lumOff val="40000"/>
                <a:alpha val="7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000" rIns="108000" tIns="108000" bIns="108000" anchor="ctr">
            <a:noAutofit/>
          </a:bodyPr>
          <a:p>
            <a:pPr>
              <a:lnSpc>
                <a:spcPct val="100000"/>
              </a:lnSpc>
            </a:pPr>
            <a:r>
              <a:rPr b="1" lang="en-US" sz="2000" spc="-1" strike="noStrike" u="sng">
                <a:solidFill>
                  <a:srgbClr val="f2ac44"/>
                </a:solidFill>
                <a:uFillTx/>
                <a:latin typeface="Consolas"/>
                <a:hlinkClick r:id="rId5"/>
              </a:rPr>
              <a:t>https://www.facebook.com/groups/ProgrammingFundamentalswithPythonMay2022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468" name="CustomShape 5"/>
          <p:cNvSpPr/>
          <p:nvPr/>
        </p:nvSpPr>
        <p:spPr>
          <a:xfrm>
            <a:off x="623520" y="3142080"/>
            <a:ext cx="9207000" cy="589320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>
            <a:solidFill>
              <a:schemeClr val="accent5">
                <a:lumMod val="60000"/>
                <a:lumOff val="40000"/>
                <a:alpha val="7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000" rIns="108000" tIns="108000" bIns="108000" anchor="ctr">
            <a:noAutofit/>
          </a:bodyPr>
          <a:p>
            <a:pPr>
              <a:lnSpc>
                <a:spcPct val="100000"/>
              </a:lnSpc>
            </a:pPr>
            <a:r>
              <a:rPr b="1" lang="en-US" sz="2000" spc="-1" strike="noStrike" u="sng">
                <a:solidFill>
                  <a:srgbClr val="f2ac44"/>
                </a:solidFill>
                <a:uFillTx/>
                <a:latin typeface="Consolas"/>
                <a:hlinkClick r:id="rId6"/>
              </a:rPr>
              <a:t>https://softuni.bg/forum/categories/784/python-fundamentals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469" name="CustomShape 6"/>
          <p:cNvSpPr/>
          <p:nvPr/>
        </p:nvSpPr>
        <p:spPr>
          <a:xfrm>
            <a:off x="623520" y="5784120"/>
            <a:ext cx="9207000" cy="589320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>
            <a:solidFill>
              <a:schemeClr val="accent5">
                <a:lumMod val="60000"/>
                <a:lumOff val="40000"/>
                <a:alpha val="7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000" rIns="108000" tIns="108000" bIns="108000" anchor="ctr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000" spc="-1" strike="noStrike" u="sng">
                <a:solidFill>
                  <a:srgbClr val="f2ac44"/>
                </a:solidFill>
                <a:uFillTx/>
                <a:latin typeface="Calibri"/>
                <a:hlinkClick r:id="rId7"/>
              </a:rPr>
              <a:t>https://www.facebook.com/groups/SoftUniPythonCommunity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470" name="TextShape 7"/>
          <p:cNvSpPr txBox="1"/>
          <p:nvPr/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1FA85383-EF0A-4746-94AD-9FCF5BE55D29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GB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141" dur="indefinite" restart="never" nodeType="tmRoot">
          <p:childTnLst>
            <p:seq>
              <p:cTn id="142" dur="indefinite" nodeType="mainSeq">
                <p:childTnLst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TextShape 1"/>
          <p:cNvSpPr txBox="1"/>
          <p:nvPr/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216C90DE-EE4D-49ED-A2C5-13B6DBB5C347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GB" sz="1000" spc="-1" strike="noStrike">
              <a:latin typeface="Times New Roman"/>
            </a:endParaRPr>
          </a:p>
        </p:txBody>
      </p:sp>
      <p:sp>
        <p:nvSpPr>
          <p:cNvPr id="472" name="TextShape 2"/>
          <p:cNvSpPr txBox="1"/>
          <p:nvPr/>
        </p:nvSpPr>
        <p:spPr>
          <a:xfrm>
            <a:off x="190440" y="1269000"/>
            <a:ext cx="11817720" cy="545544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>
            <a:noAutofit/>
          </a:bodyPr>
          <a:p>
            <a:pPr marL="360360" indent="-360000">
              <a:lnSpc>
                <a:spcPct val="12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This course (slides, examples, demos, exercises, homework, documents, videos and other assets) is 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copyrighted content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marL="360360" indent="-360000">
              <a:lnSpc>
                <a:spcPct val="12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Unauthorized copy, reproduction or use is illegal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marL="360360" indent="-360000">
              <a:lnSpc>
                <a:spcPct val="12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© SoftUni – </a:t>
            </a:r>
            <a:r>
              <a:rPr b="0" lang="en-US" sz="3400" spc="-1" strike="noStrike" u="sng">
                <a:solidFill>
                  <a:srgbClr val="f2ac44"/>
                </a:solidFill>
                <a:uFillTx/>
                <a:latin typeface="Calibri"/>
                <a:hlinkClick r:id="rId1"/>
              </a:rPr>
              <a:t>https://softuni.org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marL="360360" indent="-360000">
              <a:lnSpc>
                <a:spcPct val="12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© Software University – </a:t>
            </a:r>
            <a:r>
              <a:rPr b="0" lang="en-US" sz="3400" spc="-1" strike="noStrike" u="sng">
                <a:solidFill>
                  <a:srgbClr val="f2ac44"/>
                </a:solidFill>
                <a:uFillTx/>
                <a:latin typeface="Calibri"/>
                <a:hlinkClick r:id="rId2"/>
              </a:rPr>
              <a:t>https://softuni.bg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73" name="TextShape 3"/>
          <p:cNvSpPr txBox="1"/>
          <p:nvPr/>
        </p:nvSpPr>
        <p:spPr>
          <a:xfrm>
            <a:off x="190440" y="100800"/>
            <a:ext cx="9715320" cy="88236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License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pic>
        <p:nvPicPr>
          <p:cNvPr id="474" name="Picture License" descr="License"/>
          <p:cNvPicPr/>
          <p:nvPr/>
        </p:nvPicPr>
        <p:blipFill>
          <a:blip r:embed="rId3"/>
          <a:stretch/>
        </p:blipFill>
        <p:spPr>
          <a:xfrm>
            <a:off x="9745200" y="4445280"/>
            <a:ext cx="1930680" cy="2043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advTm="5000" p14:dur="2000"/>
    </mc:Choice>
    <mc:Fallback>
      <p:transition spd="slow" advTm="5000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TextShape 1"/>
          <p:cNvSpPr txBox="1"/>
          <p:nvPr/>
        </p:nvSpPr>
        <p:spPr>
          <a:xfrm>
            <a:off x="190440" y="100800"/>
            <a:ext cx="9715320" cy="88236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GB" sz="4000" spc="-1" strike="noStrike">
                <a:solidFill>
                  <a:srgbClr val="ffffff"/>
                </a:solidFill>
                <a:latin typeface="Calibri"/>
              </a:rPr>
              <a:t>SoftUni Diamond Partners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pic>
        <p:nvPicPr>
          <p:cNvPr id="387" name="Picture 16" descr="Graphical user interface, text, application&#10;&#10;Description automatically generated"/>
          <p:cNvPicPr/>
          <p:nvPr/>
        </p:nvPicPr>
        <p:blipFill>
          <a:blip r:embed="rId1"/>
          <a:srcRect l="8436" t="2387" r="19057" b="23048"/>
          <a:stretch/>
        </p:blipFill>
        <p:spPr>
          <a:xfrm>
            <a:off x="585360" y="2823480"/>
            <a:ext cx="2217600" cy="1091880"/>
          </a:xfrm>
          <a:prstGeom prst="rect">
            <a:avLst/>
          </a:prstGeom>
          <a:ln w="0">
            <a:noFill/>
          </a:ln>
        </p:spPr>
      </p:pic>
      <p:pic>
        <p:nvPicPr>
          <p:cNvPr id="388" name="Picture 19" descr="Text&#10;&#10;Description automatically generated with low confidence"/>
          <p:cNvPicPr/>
          <p:nvPr/>
        </p:nvPicPr>
        <p:blipFill>
          <a:blip r:embed="rId2"/>
          <a:stretch/>
        </p:blipFill>
        <p:spPr>
          <a:xfrm>
            <a:off x="6480720" y="1068480"/>
            <a:ext cx="2089080" cy="1639440"/>
          </a:xfrm>
          <a:prstGeom prst="rect">
            <a:avLst/>
          </a:prstGeom>
          <a:ln w="0">
            <a:noFill/>
          </a:ln>
        </p:spPr>
      </p:pic>
      <p:pic>
        <p:nvPicPr>
          <p:cNvPr id="389" name="Picture 24" descr="Graphical user interface&#10;&#10;Description automatically generated with low confidence"/>
          <p:cNvPicPr/>
          <p:nvPr/>
        </p:nvPicPr>
        <p:blipFill>
          <a:blip r:embed="rId3"/>
          <a:stretch/>
        </p:blipFill>
        <p:spPr>
          <a:xfrm>
            <a:off x="9108360" y="1368000"/>
            <a:ext cx="2045520" cy="2514960"/>
          </a:xfrm>
          <a:prstGeom prst="rect">
            <a:avLst/>
          </a:prstGeom>
          <a:ln w="0">
            <a:noFill/>
          </a:ln>
        </p:spPr>
      </p:pic>
      <p:pic>
        <p:nvPicPr>
          <p:cNvPr id="390" name="Picture 26" descr="Logo&#10;&#10;Description automatically generated with low confidence"/>
          <p:cNvPicPr/>
          <p:nvPr/>
        </p:nvPicPr>
        <p:blipFill>
          <a:blip r:embed="rId4"/>
          <a:srcRect l="3774" t="16983" r="2533" b="21442"/>
          <a:stretch/>
        </p:blipFill>
        <p:spPr>
          <a:xfrm>
            <a:off x="3593520" y="3099600"/>
            <a:ext cx="4454640" cy="539640"/>
          </a:xfrm>
          <a:prstGeom prst="rect">
            <a:avLst/>
          </a:prstGeom>
          <a:ln w="0">
            <a:noFill/>
          </a:ln>
        </p:spPr>
      </p:pic>
      <p:pic>
        <p:nvPicPr>
          <p:cNvPr id="391" name="Picture 29" descr="Logo&#10;&#10;Description automatically generated"/>
          <p:cNvPicPr/>
          <p:nvPr/>
        </p:nvPicPr>
        <p:blipFill>
          <a:blip r:embed="rId5"/>
          <a:stretch/>
        </p:blipFill>
        <p:spPr>
          <a:xfrm>
            <a:off x="880920" y="1249920"/>
            <a:ext cx="1823760" cy="1276560"/>
          </a:xfrm>
          <a:prstGeom prst="rect">
            <a:avLst/>
          </a:prstGeom>
          <a:ln w="0">
            <a:noFill/>
          </a:ln>
        </p:spPr>
      </p:pic>
      <p:pic>
        <p:nvPicPr>
          <p:cNvPr id="392" name="Picture 21" descr="Text&#10;&#10;Description automatically generated with low confidence"/>
          <p:cNvPicPr/>
          <p:nvPr/>
        </p:nvPicPr>
        <p:blipFill>
          <a:blip r:embed="rId6"/>
          <a:stretch/>
        </p:blipFill>
        <p:spPr>
          <a:xfrm>
            <a:off x="3566160" y="1793160"/>
            <a:ext cx="2376000" cy="535680"/>
          </a:xfrm>
          <a:prstGeom prst="rect">
            <a:avLst/>
          </a:prstGeom>
          <a:ln w="0">
            <a:noFill/>
          </a:ln>
        </p:spPr>
      </p:pic>
      <p:pic>
        <p:nvPicPr>
          <p:cNvPr id="393" name="Picture 20" descr="Logo, company name&#10;&#10;Description automatically generated"/>
          <p:cNvPicPr/>
          <p:nvPr/>
        </p:nvPicPr>
        <p:blipFill>
          <a:blip r:embed="rId7"/>
          <a:srcRect l="15751" t="27509" r="15208" b="31477"/>
          <a:stretch/>
        </p:blipFill>
        <p:spPr>
          <a:xfrm>
            <a:off x="877680" y="5756760"/>
            <a:ext cx="1703880" cy="758880"/>
          </a:xfrm>
          <a:prstGeom prst="rect">
            <a:avLst/>
          </a:prstGeom>
          <a:ln w="0">
            <a:noFill/>
          </a:ln>
        </p:spPr>
      </p:pic>
      <p:pic>
        <p:nvPicPr>
          <p:cNvPr id="394" name="Picture 27" descr="A picture containing logo&#10;&#10;Description automatically generated"/>
          <p:cNvPicPr/>
          <p:nvPr/>
        </p:nvPicPr>
        <p:blipFill>
          <a:blip r:embed="rId8"/>
          <a:stretch/>
        </p:blipFill>
        <p:spPr>
          <a:xfrm>
            <a:off x="877680" y="4261680"/>
            <a:ext cx="1827000" cy="1091880"/>
          </a:xfrm>
          <a:prstGeom prst="rect">
            <a:avLst/>
          </a:prstGeom>
          <a:ln w="0">
            <a:noFill/>
          </a:ln>
        </p:spPr>
      </p:pic>
      <p:pic>
        <p:nvPicPr>
          <p:cNvPr id="395" name="Picture 28" descr="Logo, company name&#10;&#10;Description automatically generated"/>
          <p:cNvPicPr/>
          <p:nvPr/>
        </p:nvPicPr>
        <p:blipFill>
          <a:blip r:embed="rId9"/>
          <a:srcRect l="9355" t="30253" r="7839" b="28037"/>
          <a:stretch/>
        </p:blipFill>
        <p:spPr>
          <a:xfrm>
            <a:off x="8454240" y="4248360"/>
            <a:ext cx="2699640" cy="764640"/>
          </a:xfrm>
          <a:prstGeom prst="rect">
            <a:avLst/>
          </a:prstGeom>
          <a:ln w="0">
            <a:noFill/>
          </a:ln>
        </p:spPr>
      </p:pic>
      <p:pic>
        <p:nvPicPr>
          <p:cNvPr id="396" name="Picture 30" descr="Logo&#10;&#10;Description automatically generated"/>
          <p:cNvPicPr/>
          <p:nvPr/>
        </p:nvPicPr>
        <p:blipFill>
          <a:blip r:embed="rId10"/>
          <a:stretch/>
        </p:blipFill>
        <p:spPr>
          <a:xfrm>
            <a:off x="3555720" y="4109400"/>
            <a:ext cx="3711600" cy="1326960"/>
          </a:xfrm>
          <a:prstGeom prst="rect">
            <a:avLst/>
          </a:prstGeom>
          <a:ln w="0">
            <a:noFill/>
          </a:ln>
        </p:spPr>
      </p:pic>
      <p:pic>
        <p:nvPicPr>
          <p:cNvPr id="397" name="Picture 31" descr="Logo&#10;&#10;Description automatically generated"/>
          <p:cNvPicPr/>
          <p:nvPr/>
        </p:nvPicPr>
        <p:blipFill>
          <a:blip r:embed="rId11"/>
          <a:stretch/>
        </p:blipFill>
        <p:spPr>
          <a:xfrm>
            <a:off x="8454240" y="5499000"/>
            <a:ext cx="2657520" cy="916200"/>
          </a:xfrm>
          <a:prstGeom prst="rect">
            <a:avLst/>
          </a:prstGeom>
          <a:ln w="0">
            <a:noFill/>
          </a:ln>
        </p:spPr>
      </p:pic>
      <p:pic>
        <p:nvPicPr>
          <p:cNvPr id="398" name="Picture 32" descr="A picture containing logo&#10;&#10;Description automatically generated"/>
          <p:cNvPicPr/>
          <p:nvPr/>
        </p:nvPicPr>
        <p:blipFill>
          <a:blip r:embed="rId12"/>
          <a:stretch/>
        </p:blipFill>
        <p:spPr>
          <a:xfrm>
            <a:off x="4322520" y="5436360"/>
            <a:ext cx="2391120" cy="1145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advTm="5000" p14:dur="2000"/>
    </mc:Choice>
    <mc:Fallback>
      <p:transition spd="slow" advTm="5000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TextShape 1"/>
          <p:cNvSpPr txBox="1"/>
          <p:nvPr/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2F8DCD8E-832E-48D3-BCBE-24CFC2E56D83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GB" sz="1000" spc="-1" strike="noStrike">
              <a:latin typeface="Times New Roman"/>
            </a:endParaRPr>
          </a:p>
        </p:txBody>
      </p:sp>
      <p:sp>
        <p:nvSpPr>
          <p:cNvPr id="400" name="TextShape 2"/>
          <p:cNvSpPr txBox="1"/>
          <p:nvPr/>
        </p:nvSpPr>
        <p:spPr>
          <a:xfrm>
            <a:off x="190440" y="100800"/>
            <a:ext cx="9715320" cy="88236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Educational Partners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pic>
        <p:nvPicPr>
          <p:cNvPr id="401" name="Picture 12" descr=""/>
          <p:cNvPicPr/>
          <p:nvPr/>
        </p:nvPicPr>
        <p:blipFill>
          <a:blip r:embed="rId1"/>
          <a:stretch/>
        </p:blipFill>
        <p:spPr>
          <a:xfrm>
            <a:off x="6343560" y="1804680"/>
            <a:ext cx="4041720" cy="3990960"/>
          </a:xfrm>
          <a:prstGeom prst="rect">
            <a:avLst/>
          </a:prstGeom>
          <a:ln w="0">
            <a:noFill/>
          </a:ln>
        </p:spPr>
      </p:pic>
      <p:pic>
        <p:nvPicPr>
          <p:cNvPr id="402" name="Picture 7" descr=""/>
          <p:cNvPicPr/>
          <p:nvPr/>
        </p:nvPicPr>
        <p:blipFill>
          <a:blip r:embed="rId2"/>
          <a:stretch/>
        </p:blipFill>
        <p:spPr>
          <a:xfrm>
            <a:off x="1882080" y="2265120"/>
            <a:ext cx="3283920" cy="3070080"/>
          </a:xfrm>
          <a:prstGeom prst="rect">
            <a:avLst/>
          </a:prstGeom>
          <a:ln w="28575">
            <a:solidFill>
              <a:srgbClr val="44546a"/>
            </a:solidFill>
            <a:round/>
          </a:ln>
        </p:spPr>
      </p:pic>
    </p:spTree>
  </p:cSld>
  <mc:AlternateContent>
    <mc:Choice Requires="p14">
      <p:transition spd="slow" advTm="5000" p14:dur="2000"/>
    </mc:Choice>
    <mc:Fallback>
      <p:transition spd="slow" advTm="5000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TextShape 1"/>
          <p:cNvSpPr txBox="1"/>
          <p:nvPr/>
        </p:nvSpPr>
        <p:spPr>
          <a:xfrm>
            <a:off x="615240" y="4704840"/>
            <a:ext cx="10961280" cy="76788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US" sz="5400" spc="-1" strike="noStrike">
                <a:solidFill>
                  <a:srgbClr val="234465"/>
                </a:solidFill>
                <a:latin typeface="Calibri"/>
              </a:rPr>
              <a:t>Course Objectives</a:t>
            </a:r>
            <a:endParaRPr b="0" lang="en-US" sz="5400" spc="-1" strike="noStrike">
              <a:solidFill>
                <a:srgbClr val="234465"/>
              </a:solidFill>
              <a:latin typeface="Calibri"/>
            </a:endParaRPr>
          </a:p>
        </p:txBody>
      </p:sp>
      <p:pic>
        <p:nvPicPr>
          <p:cNvPr id="404" name="Picture 12" descr=""/>
          <p:cNvPicPr/>
          <p:nvPr/>
        </p:nvPicPr>
        <p:blipFill>
          <a:blip r:embed="rId1"/>
          <a:stretch/>
        </p:blipFill>
        <p:spPr>
          <a:xfrm>
            <a:off x="3657600" y="990720"/>
            <a:ext cx="5318280" cy="3072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advTm="5000" p14:dur="2000"/>
    </mc:Choice>
    <mc:Fallback>
      <p:transition spd="slow" advTm="5000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TextShape 1"/>
          <p:cNvSpPr txBox="1"/>
          <p:nvPr/>
        </p:nvSpPr>
        <p:spPr>
          <a:xfrm>
            <a:off x="2062800" y="1257480"/>
            <a:ext cx="10128960" cy="554616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>
            <a:normAutofit/>
          </a:bodyPr>
          <a:p>
            <a:pPr marL="3603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Working with linear data structures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Lists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marL="3603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Defining functions and simple classes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marL="3603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Working with objects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marL="3603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Processing and manipulating strings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marL="3603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 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06" name="TextShape 2"/>
          <p:cNvSpPr txBox="1"/>
          <p:nvPr/>
        </p:nvSpPr>
        <p:spPr>
          <a:xfrm>
            <a:off x="1297080" y="100800"/>
            <a:ext cx="8625240" cy="88236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234465"/>
                </a:solidFill>
                <a:latin typeface="Calibri"/>
              </a:rPr>
              <a:t>Python Fundamentals Objectives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07" name="CustomShape 3"/>
          <p:cNvSpPr/>
          <p:nvPr/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132EE60B-0026-4D3E-9437-B3040B16CECB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GB" sz="1000" spc="-1" strike="noStrike">
              <a:latin typeface="Arial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TextShape 1"/>
          <p:cNvSpPr txBox="1"/>
          <p:nvPr/>
        </p:nvSpPr>
        <p:spPr>
          <a:xfrm>
            <a:off x="2057400" y="991440"/>
            <a:ext cx="9926640" cy="571392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>
            <a:normAutofit/>
          </a:bodyPr>
          <a:p>
            <a:pPr marL="3603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GB" sz="3400" spc="-1" strike="noStrike">
                <a:solidFill>
                  <a:srgbClr val="234465"/>
                </a:solidFill>
                <a:latin typeface="Calibri"/>
              </a:rPr>
              <a:t>Mid Exam – 4 hours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GB" sz="3200" spc="-1" strike="noStrike">
                <a:solidFill>
                  <a:srgbClr val="234465"/>
                </a:solidFill>
                <a:latin typeface="Calibri"/>
              </a:rPr>
              <a:t>3 practical problems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lvl="2" marL="125568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GB" sz="3000" spc="-1" strike="noStrike">
                <a:solidFill>
                  <a:srgbClr val="234465"/>
                </a:solidFill>
                <a:latin typeface="Calibri"/>
              </a:rPr>
              <a:t>Conditional Statements and Loops</a:t>
            </a:r>
            <a:endParaRPr b="0" lang="en-US" sz="3000" spc="-1" strike="noStrike">
              <a:solidFill>
                <a:srgbClr val="234465"/>
              </a:solidFill>
              <a:latin typeface="Calibri"/>
            </a:endParaRPr>
          </a:p>
          <a:p>
            <a:pPr lvl="2" marL="125568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GB" sz="3000" spc="-1" strike="noStrike">
                <a:solidFill>
                  <a:srgbClr val="234465"/>
                </a:solidFill>
                <a:latin typeface="Calibri"/>
              </a:rPr>
              <a:t>Linear Data Structures – Lists</a:t>
            </a:r>
            <a:endParaRPr b="0" lang="en-US" sz="3000" spc="-1" strike="noStrike">
              <a:solidFill>
                <a:srgbClr val="234465"/>
              </a:solidFill>
              <a:latin typeface="Calibri"/>
            </a:endParaRPr>
          </a:p>
          <a:p>
            <a:pPr marL="3603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GB" sz="3400" spc="-1" strike="noStrike">
                <a:solidFill>
                  <a:srgbClr val="234465"/>
                </a:solidFill>
                <a:latin typeface="Calibri"/>
              </a:rPr>
              <a:t>Final Exam</a:t>
            </a:r>
            <a:r>
              <a:rPr b="0" lang="bg-BG" sz="3400" spc="-1" strike="noStrike">
                <a:solidFill>
                  <a:srgbClr val="234465"/>
                </a:solidFill>
                <a:latin typeface="Calibri"/>
              </a:rPr>
              <a:t> – 4 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hours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GB" sz="3200" spc="-1" strike="noStrike">
                <a:solidFill>
                  <a:srgbClr val="234465"/>
                </a:solidFill>
                <a:latin typeface="Calibri"/>
              </a:rPr>
              <a:t>3 practical problems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lvl="2" marL="125568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GB" sz="3000" spc="-1" strike="noStrike">
                <a:solidFill>
                  <a:srgbClr val="234465"/>
                </a:solidFill>
                <a:latin typeface="Calibri"/>
              </a:rPr>
              <a:t>Dictionaries</a:t>
            </a:r>
            <a:endParaRPr b="0" lang="en-US" sz="3000" spc="-1" strike="noStrike">
              <a:solidFill>
                <a:srgbClr val="234465"/>
              </a:solidFill>
              <a:latin typeface="Calibri"/>
            </a:endParaRPr>
          </a:p>
          <a:p>
            <a:pPr lvl="2" marL="125568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GB" sz="3000" spc="-1" strike="noStrike">
                <a:solidFill>
                  <a:srgbClr val="234465"/>
                </a:solidFill>
                <a:latin typeface="Calibri"/>
              </a:rPr>
              <a:t>Strings and Text Processing</a:t>
            </a:r>
            <a:endParaRPr b="0" lang="en-US" sz="3000" spc="-1" strike="noStrike">
              <a:solidFill>
                <a:srgbClr val="234465"/>
              </a:solidFill>
              <a:latin typeface="Calibri"/>
            </a:endParaRPr>
          </a:p>
          <a:p>
            <a:pPr lvl="2" marL="125568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GB" sz="3000" spc="-1" strike="noStrike">
                <a:solidFill>
                  <a:srgbClr val="234465"/>
                </a:solidFill>
                <a:latin typeface="Calibri"/>
              </a:rPr>
              <a:t> </a:t>
            </a:r>
            <a:endParaRPr b="0" lang="en-US" sz="3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09" name="TextShape 2"/>
          <p:cNvSpPr txBox="1"/>
          <p:nvPr/>
        </p:nvSpPr>
        <p:spPr>
          <a:xfrm>
            <a:off x="1297080" y="100800"/>
            <a:ext cx="8625240" cy="88236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GB" sz="4000" spc="-1" strike="noStrike">
                <a:solidFill>
                  <a:srgbClr val="234465"/>
                </a:solidFill>
                <a:latin typeface="Calibri"/>
              </a:rPr>
              <a:t>Practical Programming Exam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10" name="CustomShape 3"/>
          <p:cNvSpPr/>
          <p:nvPr/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31B532CE-2F6C-4F85-A8F4-AB684C2DA3C8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GB" sz="1000" spc="-1" strike="noStrike">
              <a:latin typeface="Arial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19" dur="indefinite" restart="never" nodeType="tmRoot">
          <p:childTnLst>
            <p:seq>
              <p:cTn id="20" dur="indefinite" nodeType="mainSeq">
                <p:childTnLst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TextShape 1"/>
          <p:cNvSpPr txBox="1"/>
          <p:nvPr/>
        </p:nvSpPr>
        <p:spPr>
          <a:xfrm>
            <a:off x="1991160" y="1257480"/>
            <a:ext cx="10128960" cy="554616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>
            <a:normAutofit/>
          </a:bodyPr>
          <a:p>
            <a:pPr marL="3603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GB" sz="3400" spc="-1" strike="noStrike">
                <a:solidFill>
                  <a:srgbClr val="234465"/>
                </a:solidFill>
                <a:latin typeface="Calibri"/>
              </a:rPr>
              <a:t>You will have </a:t>
            </a:r>
            <a:r>
              <a:rPr b="1" lang="en-GB" sz="3400" spc="-1" strike="noStrike">
                <a:solidFill>
                  <a:srgbClr val="ffa000"/>
                </a:solidFill>
                <a:latin typeface="Calibri"/>
              </a:rPr>
              <a:t>30 minutes </a:t>
            </a:r>
            <a:r>
              <a:rPr b="0" lang="en-GB" sz="3400" spc="-1" strike="noStrike">
                <a:solidFill>
                  <a:srgbClr val="234465"/>
                </a:solidFill>
                <a:latin typeface="Calibri"/>
              </a:rPr>
              <a:t>once you enter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Multiple-choice with </a:t>
            </a:r>
            <a:r>
              <a:rPr b="1" lang="en-US" sz="3200" spc="-1" strike="noStrike">
                <a:solidFill>
                  <a:srgbClr val="ffa000"/>
                </a:solidFill>
                <a:latin typeface="Calibri"/>
              </a:rPr>
              <a:t>1</a:t>
            </a:r>
            <a:r>
              <a:rPr b="1" lang="bg-BG" sz="3200" spc="-1" strike="noStrike">
                <a:solidFill>
                  <a:srgbClr val="ffa000"/>
                </a:solidFill>
                <a:latin typeface="Calibri"/>
              </a:rPr>
              <a:t> </a:t>
            </a:r>
            <a:r>
              <a:rPr b="1" lang="en-US" sz="3200" spc="-1" strike="noStrike">
                <a:solidFill>
                  <a:srgbClr val="ffa000"/>
                </a:solidFill>
                <a:latin typeface="Calibri"/>
              </a:rPr>
              <a:t>correct answer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Test will be in English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marL="3603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GB" sz="3400" spc="-1" strike="noStrike">
                <a:solidFill>
                  <a:srgbClr val="234465"/>
                </a:solidFill>
                <a:latin typeface="Calibri"/>
              </a:rPr>
              <a:t>Automated quiz system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marL="3603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GB" sz="3400" spc="-1" strike="noStrike">
                <a:solidFill>
                  <a:srgbClr val="234465"/>
                </a:solidFill>
                <a:latin typeface="Calibri"/>
              </a:rPr>
              <a:t>Available online </a:t>
            </a:r>
            <a:r>
              <a:rPr b="1" lang="en-GB" sz="3400" spc="-1" strike="noStrike">
                <a:solidFill>
                  <a:srgbClr val="ffa000"/>
                </a:solidFill>
                <a:latin typeface="Calibri"/>
              </a:rPr>
              <a:t>on the day </a:t>
            </a:r>
            <a:r>
              <a:rPr b="0" lang="en-GB" sz="3400" spc="-1" strike="noStrike">
                <a:solidFill>
                  <a:srgbClr val="234465"/>
                </a:solidFill>
                <a:latin typeface="Calibri"/>
              </a:rPr>
              <a:t>of the practical exam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GB" sz="3200" spc="-1" strike="noStrike">
                <a:solidFill>
                  <a:srgbClr val="234465"/>
                </a:solidFill>
                <a:latin typeface="Calibri"/>
              </a:rPr>
              <a:t>You can submit your answers just </a:t>
            </a:r>
            <a:r>
              <a:rPr b="1" lang="en-GB" sz="3200" spc="-1" strike="noStrike">
                <a:solidFill>
                  <a:srgbClr val="ffa000"/>
                </a:solidFill>
                <a:latin typeface="Calibri"/>
              </a:rPr>
              <a:t>one time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12" name="TextShape 2"/>
          <p:cNvSpPr txBox="1"/>
          <p:nvPr/>
        </p:nvSpPr>
        <p:spPr>
          <a:xfrm>
            <a:off x="1297080" y="100800"/>
            <a:ext cx="8625240" cy="88236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GB" sz="4000" spc="-1" strike="noStrike">
                <a:solidFill>
                  <a:srgbClr val="234465"/>
                </a:solidFill>
                <a:latin typeface="Calibri"/>
              </a:rPr>
              <a:t>Theoretical Exam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13" name="CustomShape 3"/>
          <p:cNvSpPr/>
          <p:nvPr/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A83DCB55-2902-4F73-9FD0-5E43FBC1F12B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GB" sz="1000" spc="-1" strike="noStrike">
              <a:latin typeface="Arial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41" dur="indefinite" restart="never" nodeType="tmRoot">
          <p:childTnLst>
            <p:seq>
              <p:cTn id="42" dur="indefinite" nodeType="mainSeq">
                <p:childTnLst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TextShape 1"/>
          <p:cNvSpPr txBox="1"/>
          <p:nvPr/>
        </p:nvSpPr>
        <p:spPr>
          <a:xfrm>
            <a:off x="615240" y="4704840"/>
            <a:ext cx="10961280" cy="76788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US" sz="5400" spc="-1" strike="noStrike">
                <a:solidFill>
                  <a:srgbClr val="234465"/>
                </a:solidFill>
                <a:latin typeface="Calibri"/>
              </a:rPr>
              <a:t>The Team</a:t>
            </a:r>
            <a:endParaRPr b="0" lang="en-US" sz="5400" spc="-1" strike="noStrike">
              <a:solidFill>
                <a:srgbClr val="234465"/>
              </a:solidFill>
              <a:latin typeface="Calibri"/>
            </a:endParaRPr>
          </a:p>
        </p:txBody>
      </p:sp>
      <p:pic>
        <p:nvPicPr>
          <p:cNvPr id="415" name="Picture 6" descr=""/>
          <p:cNvPicPr/>
          <p:nvPr/>
        </p:nvPicPr>
        <p:blipFill>
          <a:blip r:embed="rId1"/>
          <a:stretch/>
        </p:blipFill>
        <p:spPr>
          <a:xfrm>
            <a:off x="5410080" y="1066680"/>
            <a:ext cx="1821960" cy="3123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advTm="5000" p14:dur="2000"/>
    </mc:Choice>
    <mc:Fallback>
      <p:transition spd="slow" advTm="5000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TextShape 1"/>
          <p:cNvSpPr txBox="1"/>
          <p:nvPr/>
        </p:nvSpPr>
        <p:spPr>
          <a:xfrm>
            <a:off x="335880" y="1584000"/>
            <a:ext cx="11564640" cy="492264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>
            <a:normAutofit/>
          </a:bodyPr>
          <a:p>
            <a:pPr marL="360360" indent="-3564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Top student at SoftUni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marL="360360" indent="-3564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Master of Cyber Security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marL="360360" indent="-3564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3+ years of experience on Python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marL="360360" indent="-3564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Interested in JavaScript,</a:t>
            </a:r>
            <a:br/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Artificial Intelligence and Go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marL="360360" indent="-3564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Involved in researches related</a:t>
            </a:r>
            <a:br/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to artificial intelligence and</a:t>
            </a:r>
            <a:br/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 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17" name="TextShape 2"/>
          <p:cNvSpPr txBox="1"/>
          <p:nvPr/>
        </p:nvSpPr>
        <p:spPr>
          <a:xfrm>
            <a:off x="190440" y="100800"/>
            <a:ext cx="9715320" cy="88236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Mario Zahariev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18" name="TextShape 3"/>
          <p:cNvSpPr txBox="1"/>
          <p:nvPr/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31FA22D4-3EED-4F7F-B528-324BF70A4C44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GB" sz="1000" spc="-1" strike="noStrike">
              <a:latin typeface="Times New Roman"/>
            </a:endParaRPr>
          </a:p>
        </p:txBody>
      </p:sp>
      <p:pic>
        <p:nvPicPr>
          <p:cNvPr id="419" name="Picture 2" descr=""/>
          <p:cNvPicPr/>
          <p:nvPr/>
        </p:nvPicPr>
        <p:blipFill>
          <a:blip r:embed="rId1"/>
          <a:stretch/>
        </p:blipFill>
        <p:spPr>
          <a:xfrm>
            <a:off x="7670880" y="2055600"/>
            <a:ext cx="3644640" cy="3644640"/>
          </a:xfrm>
          <a:prstGeom prst="rect">
            <a:avLst/>
          </a:prstGeom>
          <a:ln w="0">
            <a:noFill/>
          </a:ln>
          <a:effectLst>
            <a:outerShdw algn="ctr" blurRad="107950" dir="5400000" dist="12600">
              <a:srgbClr val="000000"/>
            </a:outerShdw>
          </a:effectLst>
          <a:scene3d>
            <a:camera prst="orthographicFront">
              <a:rot lat="0" lon="0" rev="0"/>
            </a:camera>
            <a:lightRig dir="t" rig="soft">
              <a:rot lat="0" lon="0" rev="0"/>
            </a:lightRig>
          </a:scene3d>
          <a:sp3d contourW="44450" prstMaterial="matte">
            <a:bevelT prst="artDeco" w="63500" h="63500"/>
            <a:contourClr>
              <a:srgbClr val="ffffff"/>
            </a:contourClr>
          </a:sp3d>
        </p:spPr>
      </p:pic>
    </p:spTree>
  </p:cSld>
  <mc:AlternateContent>
    <mc:Choice Requires="p14">
      <p:transition advTm="5000" p14:dur="10"/>
    </mc:Choice>
    <mc:Fallback>
      <p:transition advTm="5000"/>
    </mc:Fallback>
  </mc:AlternateContent>
  <p:timing>
    <p:tnLst>
      <p:par>
        <p:cTn id="57" dur="indefinite" restart="never" nodeType="tmRoot">
          <p:childTnLst>
            <p:seq>
              <p:cTn id="58" dur="indefinite" nodeType="mainSeq">
                <p:childTnLst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3579</TotalTime>
  <Application>LibreOffice/7.0.4.2$Linux_X86_64 LibreOffice_project/00$Build-2</Application>
  <AppVersion>15.0000</AppVersion>
  <Words>728</Words>
  <Paragraphs>156</Paragraphs>
  <Company>SoftUni – https://softuni.org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category>Python Fundamentals Course @ SoftUni: https://softuni.bg/trainings/2442/python-fundamentals-september-2019</cp:category>
  <dcterms:created xsi:type="dcterms:W3CDTF">2018-05-23T13:08:44Z</dcterms:created>
  <dc:creator>Software University</dc:creator>
  <dc:description>© SoftUni – https://softuni.org_x005F_x000d_
© Software University – https://softuni.bg_x005F_x000d_
_x005F_x000d_
Copyrighted document. Unauthorized copy, reproduction or use is not permitted.</dc:description>
  <cp:keywords>programing programing fundamentals python Software University SoftUni programming coding software development education training course</cp:keywords>
  <dc:language>en-GB</dc:language>
  <cp:lastModifiedBy/>
  <dcterms:modified xsi:type="dcterms:W3CDTF">2022-05-27T15:55:39Z</dcterms:modified>
  <cp:revision>123</cp:revision>
  <dc:subject>Technology Fundamentals  – Practical Training Course @ SoftUni</dc:subject>
  <dc:title>Python Fundamentals - Course Intro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9</vt:i4>
  </property>
  <property fmtid="{D5CDD505-2E9C-101B-9397-08002B2CF9AE}" pid="3" name="PresentationFormat">
    <vt:lpwstr>Widescreen</vt:lpwstr>
  </property>
  <property fmtid="{D5CDD505-2E9C-101B-9397-08002B2CF9AE}" pid="4" name="Slides">
    <vt:i4>20</vt:i4>
  </property>
</Properties>
</file>