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1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B320-922A-46F6-A59E-A8D4A3476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885A9-62B4-4C50-BA3F-17D7D7F6B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D3227-2CC5-4FEA-9A13-FFBC8256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80494-B6D8-46FA-B560-A2979A17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56248-C4EB-4D1D-9507-2368AE3D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2B3C-9935-4B48-AAF1-08DA27DF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39854-B58A-4B96-A3C9-5F21D4E6C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FE334-7638-424F-BBB0-E5C51019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4A5C9-7610-4400-8FAE-9E9AE0A8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0EAB9-96B7-4B22-B78D-79D28502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08BF5-DD49-4E9A-BC83-58539E8EC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61A86-C258-4BBD-AB87-439EA299C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5F115-6044-4253-A7CD-A205237B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C3A9D-00FD-458B-BAC2-AEBD3EB5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B334-9B19-45DF-9515-A746275B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0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F0B3-5B40-402B-B101-16E480BC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D9A82-8457-464C-A065-EAB847B3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4B41-383C-4B5D-9844-98FA67A3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84054-9B2E-477E-9E82-5E061206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85CF2-AF27-4BA3-A7CD-6CAC4365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3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ACF8-2037-4307-A589-C817ACE1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38F27-6607-456D-92D3-D2F9B1C4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BD8D0-9563-46FC-BD90-7C5B6085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0318-141A-41E8-9825-F3FAA16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EEB70-E7BD-47E2-8D71-59BFA059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7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2F2F-766D-4005-9DA1-ECD83883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D04F7-0FFC-4AD8-8807-0202546D1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73C6A-90B0-4D1D-94B0-E0011FD28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A98CB-5926-4AFC-9077-29C4DCCE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CF2DD-A33A-40CE-B365-73424364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D0C92-734C-40CF-8CB8-AA4A1624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1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C08F-86FE-4674-8099-BA5051F0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501DF-6C33-4B74-AB4A-0590E926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1AE17-9ACE-4905-8D70-7E15A6521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78EE9-350C-458F-8B49-E39DCCEC2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809D0-46E5-4717-A86A-3540D547C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3FD25-A4B0-47FB-BE0C-3320D138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5B087-4707-4938-AAC9-A6505E2D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240EB-C9BD-4E0F-B181-4CCC1264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4F43-0CA0-4520-A39C-6562F6A4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CA16A-3A67-4834-888C-20E51527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6D265-4857-42DC-8E56-40FBBF4C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396D7-55CC-4952-8544-C9CA8E0F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0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5F53E-18FB-4C24-89FB-70D3ACFA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40E19-6941-41F0-B316-F53573FC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2B41D-EF03-4E79-B4D6-E973CE07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6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C6B7-9D8E-4ABD-9381-DC4E7F34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99D7-F992-4469-82EA-C291E8C8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AE6C6-3D5B-42E2-A0A2-44A9C2DC2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44E93-6F56-483E-898B-2AE1EAFF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A9054-F57C-4F09-B3C1-A6F68F8B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FC1A0-100F-419F-91CF-F255A294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7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8654-F8D2-43F1-A01A-42B85A59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E330F-3801-4E2B-8E22-BF3C1B2F2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12CAF-3D76-4CC2-A804-8BD939537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D7E43-5A1C-48BC-B1BC-24426683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8C974-75D5-4A54-971B-F4FC51D0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EA4EE-485F-4E78-BF22-79631FFC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7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F47D9-F4F2-4D91-BD4F-8396BAFD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F05A0-8944-43BB-9AEA-FC2050573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95EC1-D31E-4884-9FBA-038525E8C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3DFB0-07D3-46B5-81FC-8BD159098C2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6DDA-5E28-452D-B019-05DAFC3C5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7C2F9-07A3-4F64-A151-61F681C67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9B48-37D0-4761-8DF9-0F51E4B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4755-5CF5-46E5-9122-C87ABE726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зеркального кубика Рубика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7DCC7-38E0-4BC5-B43A-C0298B4B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 курсовому проекту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4B763-7688-4544-B521-F7B8791F92ED}"/>
              </a:ext>
            </a:extLst>
          </p:cNvPr>
          <p:cNvSpPr txBox="1"/>
          <p:nvPr/>
        </p:nvSpPr>
        <p:spPr>
          <a:xfrm>
            <a:off x="8397379" y="4657635"/>
            <a:ext cx="3212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ИУ7-56Б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Чепрасов Кирилл Михайлович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2022</a:t>
            </a:r>
          </a:p>
        </p:txBody>
      </p:sp>
    </p:spTree>
    <p:extLst>
      <p:ext uri="{BB962C8B-B14F-4D97-AF65-F5344CB8AC3E}">
        <p14:creationId xmlns:p14="http://schemas.microsoft.com/office/powerpoint/2010/main" val="387901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54D9-A226-4E25-B171-08E2399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A6E0-F97C-490D-B651-B01812C5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Цель: разработать программу, моделирующую зеркальный кубик Рубика.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анализ существующих алгоритмов удаления невидимых граней</a:t>
            </a:r>
            <a:r>
              <a:rPr lang="en-US" dirty="0"/>
              <a:t>;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разработка архитектуры программы</a:t>
            </a:r>
            <a:r>
              <a:rPr lang="en-US" dirty="0"/>
              <a:t>;</a:t>
            </a:r>
            <a:endParaRPr lang="ru-RU" dirty="0"/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реализация алгоритма отрисовки сцены</a:t>
            </a:r>
            <a:r>
              <a:rPr lang="en-US" dirty="0"/>
              <a:t>;</a:t>
            </a:r>
            <a:endParaRPr lang="ru-RU" dirty="0"/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внедрение источников света</a:t>
            </a:r>
            <a:r>
              <a:rPr lang="en-US" dirty="0"/>
              <a:t>;</a:t>
            </a:r>
            <a:endParaRPr lang="ru-RU" dirty="0"/>
          </a:p>
          <a:p>
            <a:pPr>
              <a:buFont typeface="Symbol" panose="05050102010706020507" pitchFamily="18" charset="2"/>
              <a:buChar char=""/>
            </a:pPr>
            <a:r>
              <a:rPr lang="ru-RU" dirty="0"/>
              <a:t>оптимизация высоконагруженных элементов программы.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6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AF49-0B47-4298-AA8C-53CED772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Зеркальный кубик Рубика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338084-040B-4FE0-9138-106B911DE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24" y="2004970"/>
            <a:ext cx="7784952" cy="3992648"/>
          </a:xfrm>
        </p:spPr>
      </p:pic>
    </p:spTree>
    <p:extLst>
      <p:ext uri="{BB962C8B-B14F-4D97-AF65-F5344CB8AC3E}">
        <p14:creationId xmlns:p14="http://schemas.microsoft.com/office/powerpoint/2010/main" val="411300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A631-249C-4DB7-A64C-6ECA319E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обозначения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D74EB2-E9D5-4282-9954-F5CB39042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53" y="1803633"/>
            <a:ext cx="11166494" cy="4395322"/>
          </a:xfrm>
        </p:spPr>
      </p:pic>
    </p:spTree>
    <p:extLst>
      <p:ext uri="{BB962C8B-B14F-4D97-AF65-F5344CB8AC3E}">
        <p14:creationId xmlns:p14="http://schemas.microsoft.com/office/powerpoint/2010/main" val="13699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9361-0563-471D-85AE-8734773D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F1B78F-5FAD-4A8C-9BA5-020B2E6A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80" y="1825625"/>
            <a:ext cx="60667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4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9BCD-5448-4837-A11B-2F6FAB3D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Полигональные модели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D31FE-0CE0-4EA5-9AC7-1B43F9D5A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Сцена содержит в себе </a:t>
            </a:r>
            <a:r>
              <a:rPr lang="en-US" dirty="0"/>
              <a:t>763</a:t>
            </a:r>
            <a:r>
              <a:rPr lang="ru-RU" dirty="0"/>
              <a:t> полигонов.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2AC77D-F435-4234-AAAE-0F78BE92C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763" y="3033243"/>
            <a:ext cx="3810532" cy="3077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9C59D3-D2F7-4DE2-8018-5FEAE3C73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01" y="3042769"/>
            <a:ext cx="3820058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A8AE-D14B-43F3-A75E-FAAFC15B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B7E626-4EAD-461D-85D0-D9061D168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308" y="1603911"/>
            <a:ext cx="7175384" cy="4794766"/>
          </a:xfrm>
        </p:spPr>
      </p:pic>
    </p:spTree>
    <p:extLst>
      <p:ext uri="{BB962C8B-B14F-4D97-AF65-F5344CB8AC3E}">
        <p14:creationId xmlns:p14="http://schemas.microsoft.com/office/powerpoint/2010/main" val="83949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403D-E0D4-476D-B84F-E54ED9B0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Замеры времени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16C42-6BEA-416D-B7C6-A92DBDEBD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8654"/>
            <a:ext cx="4253918" cy="23815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F4C7D7-6322-4354-8278-F60A94C3E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84" y="1688653"/>
            <a:ext cx="4241898" cy="237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E47396-A39E-4B9B-91AD-831CF4A64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43537"/>
            <a:ext cx="4243621" cy="2374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2D916B-88AF-4BC6-8EC0-336D02DDBF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84" y="4143537"/>
            <a:ext cx="4263690" cy="23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9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D973-660A-4D9E-9722-86BE54F8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55C6D-8EDE-496B-8717-B91CD190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выполнения курсовой работы были получены следующие результаты: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/>
              <a:t>изучены различные способы отрисовки сцены</a:t>
            </a:r>
            <a:r>
              <a:rPr lang="en-US" dirty="0"/>
              <a:t>;</a:t>
            </a:r>
            <a:endParaRPr lang="ru-RU" dirty="0"/>
          </a:p>
          <a:p>
            <a:pPr>
              <a:buFont typeface="Symbol" panose="05050102010706020507" pitchFamily="18" charset="2"/>
              <a:buChar char="-"/>
            </a:pPr>
            <a:r>
              <a:rPr lang="ru-RU" dirty="0"/>
              <a:t>спроектирована и реализована программа, моделирующая зеркальный кубик Рубика</a:t>
            </a:r>
            <a:r>
              <a:rPr lang="en-US" dirty="0"/>
              <a:t>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/>
              <a:t>разработанная программа при отрисовке сцены учитывает наличие источников света</a:t>
            </a:r>
            <a:r>
              <a:rPr lang="en-US" dirty="0"/>
              <a:t>;</a:t>
            </a:r>
            <a:endParaRPr lang="ru-RU" dirty="0"/>
          </a:p>
          <a:p>
            <a:pPr>
              <a:buFont typeface="Symbol" panose="05050102010706020507" pitchFamily="18" charset="2"/>
              <a:buChar char="-"/>
            </a:pPr>
            <a:r>
              <a:rPr lang="ru-RU" dirty="0"/>
              <a:t>разработанная программа поддерживает возможность изменять позицию камеры и конфигурацию зеркального кубика Рубика.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127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Office Theme</vt:lpstr>
      <vt:lpstr>Моделирование зеркального кубика Рубика</vt:lpstr>
      <vt:lpstr>Цели и задачи</vt:lpstr>
      <vt:lpstr>Зеркальный кубик Рубика</vt:lpstr>
      <vt:lpstr>Основные обозначения</vt:lpstr>
      <vt:lpstr>Структура программы</vt:lpstr>
      <vt:lpstr>Полигональные модели</vt:lpstr>
      <vt:lpstr>Интерфейс программы</vt:lpstr>
      <vt:lpstr>Замеры времени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зеркального кубика Рубика</dc:title>
  <dc:creator>Кирилл</dc:creator>
  <cp:lastModifiedBy>Кирилл</cp:lastModifiedBy>
  <cp:revision>7</cp:revision>
  <dcterms:created xsi:type="dcterms:W3CDTF">2022-12-05T06:04:39Z</dcterms:created>
  <dcterms:modified xsi:type="dcterms:W3CDTF">2022-12-05T06:38:15Z</dcterms:modified>
</cp:coreProperties>
</file>