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E4DF054-B8BC-463A-AEA6-E4870C510200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CD09B938-0743-443F-9B62-0F31DB38ABC3}" type="slidenum"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logging.apache.org/log4net/index.html" TargetMode="External"/><Relationship Id="rId2" Type="http://schemas.openxmlformats.org/officeDocument/2006/relationships/hyperlink" Target="https://habr.com/ru/post/266299/" TargetMode="External"/><Relationship Id="rId3" Type="http://schemas.openxmlformats.org/officeDocument/2006/relationships/hyperlink" Target="https://habr.com/ru/post/310770/" TargetMode="External"/><Relationship Id="rId4" Type="http://schemas.openxmlformats.org/officeDocument/2006/relationships/hyperlink" Target="https://serilog.net/" TargetMode="External"/><Relationship Id="rId5" Type="http://schemas.openxmlformats.org/officeDocument/2006/relationships/hyperlink" Target="https://github.com/serilog/serilog/wiki/Getting-Started" TargetMode="External"/><Relationship Id="rId6" Type="http://schemas.openxmlformats.org/officeDocument/2006/relationships/hyperlink" Target="https://github.com/serilog/serilog/wiki/Structured-Data" TargetMode="External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net-commons.github.io/common-logging/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logging.apache.org/log4net/release/config-examples.html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Структурированные логи.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App.config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log4net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appender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name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CommonLoggingAppender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type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Common.Logging.Log4Net.CommonLoggingAppender, Common.Logging.Log4Net1215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layout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type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log4net.Layout.PatternLayout, log4net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param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name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ConversionPattern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value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%level - %class.%method: %message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layout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appender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root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&lt;!--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 Value of priority may be ALL, DEBUG, INFO, WARN, ERROR, FATAL, OFF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--&gt;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priority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value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ALL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&lt;!--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&lt;appender-ref ref="RollingFileAppender"/&gt;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--&gt;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appender-ref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ref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CommonLoggingAppender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root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log4net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common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logging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factoryAdapter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type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Common.Logging.Serilog.SerilogFactoryAdapter, Common.Logging.Serilog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logging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common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  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configuration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Список литературы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Log4Net: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1"/>
              </a:rPr>
              <a:t>http://logging.apache.org/log4net/index.html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Структурное логирование на примере Serilog и Seq: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2"/>
              </a:rPr>
              <a:t>https://habr.com/ru/post/266299/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Подключаем log4net. Пошаговая инструкция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3"/>
              </a:rPr>
              <a:t>https://habr.com/ru/post/310770/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SeriLog: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4"/>
              </a:rPr>
              <a:t>https://serilog.net/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5"/>
              </a:rPr>
              <a:t>https://github.com/serilog/serilog/wiki/Getting-Started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6"/>
              </a:rPr>
              <a:t>https://github.com/serilog/serilog/wiki/Structured-Data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Common.Logging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Сайт проекта на GitHub: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https://net-commons.github.io/common-logging/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Common.Logging предоставляет разработчикам базовую абстракцию для ведения логов, позволяющую легко и просто переключать ваше приложение с одной среды ведения логов на другую с помощью простой настройки. 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Common.Logging предлагает несколько готовых адаптеров для поддержки самых популярных на сегодняшний день сред ведения логов: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Log4Net (v1.2.9 - v1.2.15)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NLog (v1.0 - v4.4.1)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SeriLog (v1.5.14)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Log to STDOUT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Runtime Environments: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.NET 4.5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.NET Core 1.0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Common.Logging Nuget packege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74560" y="2448000"/>
            <a:ext cx="4249440" cy="32328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040000" y="2425680"/>
            <a:ext cx="4176000" cy="326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interface IlogManager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//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// Summary: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//     Interface for LogManager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public interface ILogManager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{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string COMMON_LOGGING_SECTION { get; }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IConfigurationReader ConfigurationReader { get; }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ILoggerFactoryAdapter Adapter { get; set; }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ILog GetCurrentClassLogger();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ILog GetLogger&lt;T&gt;();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ILog GetLogger(Type type);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ILog GetLogger(string key);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void Reset();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void Reset(IConfigurationReader reader);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using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Common.Logging;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private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static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readonly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ILog Logger = LogManager.GetLogger(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typeof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(BlockchainStorageChangedConsumer));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try</a:t>
            </a:r>
            <a:endParaRPr b="1" lang="ru-RU" sz="950" spc="-1" strike="noStrike">
              <a:solidFill>
                <a:srgbClr val="0000ff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. . .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catch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(Exception ex)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Logger.ErrorFormat(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"Ошибка маппинга поставщика с ключом {BlockchainRecordKey}"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, ex,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blockchainRecordKey ?? 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"null"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Common.Logging в ConsumingService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24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Инициализация Common.Logging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SerilogInitializer.Init(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typeof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(MessageQueueConsumingService).Name,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BaseSerilogInitializer());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_logger = LogManager.GetLogger(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typeof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(MessageQueueConsumingService));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Common.Logging в ConsumingService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24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Инициализация Common.Logging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SerilogInitializer.Init(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typeof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(MessageQueueConsumingService).Name,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BaseSerilogInitializer());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_logger = LogManager.GetLogger(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typeof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(MessageQueueConsumingService));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808080"/>
                </a:solidFill>
                <a:latin typeface="Consolas"/>
                <a:ea typeface="Consolas"/>
              </a:rPr>
              <a:t>#region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Инициализация логгеров Topshelf и MassTransit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Здесь мы вынуждены использовать Log4Net для Topshelf и MassTransit т.к. они не поддерживают Common.Logging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Инициализация Log4Net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XmlConfigurator.Configure();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Указываем Topshelf использовать Log4Net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Log4NetLogWriterFactory.Use();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Указываем MassTransit использовать Log4Net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Log4NetLogger.Use();</a:t>
            </a:r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008000"/>
                </a:solidFill>
                <a:latin typeface="Consolas"/>
                <a:ea typeface="Consolas"/>
              </a:rPr>
              <a:t>// Учитывая CommonLoggingAppender (см. App.config) - далее все подсистемы будут логировать уже через Common.Logging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</a:t>
            </a:r>
            <a:r>
              <a:rPr b="1" lang="ru-RU" sz="950" spc="-1" strike="noStrike">
                <a:solidFill>
                  <a:srgbClr val="808080"/>
                </a:solidFill>
                <a:latin typeface="Consolas"/>
                <a:ea typeface="Consolas"/>
              </a:rPr>
              <a:t>#endregion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Common.Logging в ConsumingService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&lt;?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xml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version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1.0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encoding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utf-8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?&gt;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packages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package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id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version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3.3.1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targetFramework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net451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package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id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Common.Logging.Core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version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3.3.1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targetFramework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net451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package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id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Common.Logging.Log4Net1215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version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3.3.1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targetFramework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net461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package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id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Common.Logging.Serilog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version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4.1.11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targetFramework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net461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App.config</a:t>
            </a:r>
            <a:endParaRPr b="1" lang="ru-R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configSections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section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name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log4net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type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log4net.Config.Log4NetConfigurationSectionHandler, log4net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sectionGroup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name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section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name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logging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ru-RU" sz="950" spc="-1" strike="noStrike">
                <a:solidFill>
                  <a:srgbClr val="ff0000"/>
                </a:solidFill>
                <a:latin typeface="Consolas"/>
                <a:ea typeface="Consolas"/>
              </a:rPr>
              <a:t>type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Common.Logging.ConfigurationSectionHandler, Common.Logging</a:t>
            </a:r>
            <a:r>
              <a:rPr b="1" lang="ru-RU" sz="95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/&gt;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sectionGroup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  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&lt;/</a:t>
            </a:r>
            <a:r>
              <a:rPr b="1" lang="ru-RU" sz="950" spc="-1" strike="noStrike">
                <a:solidFill>
                  <a:srgbClr val="a31515"/>
                </a:solidFill>
                <a:latin typeface="Consolas"/>
                <a:ea typeface="Consolas"/>
              </a:rPr>
              <a:t>configSections</a:t>
            </a:r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Примеры конфигурации Log4Net можно взять тут: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  <a:hlinkClick r:id="rId1"/>
              </a:rPr>
              <a:t>http://logging.apache.org/log4net/release/config-examples.html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CommonLoggingAppender: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ru-RU" sz="950" spc="-1" strike="noStrike">
                <a:solidFill>
                  <a:srgbClr val="0000ff"/>
                </a:solidFill>
                <a:latin typeface="Consolas"/>
                <a:ea typeface="Consolas"/>
              </a:rPr>
              <a:t>http://netcommon.sourceforge.net/docs/2.0.0/api/html/Common.Logging.Log4Net~Common.Logging.Log4Net.CommonLoggingAppender.html</a:t>
            </a:r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LibreOffice/6.1.1.2$Windows_X86_64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2019-03-25T04:16:00Z</dcterms:created>
  <dc:creator/>
  <dc:description/>
  <dc:language>ru-RU</dc:language>
  <cp:lastModifiedBy/>
  <dcterms:modified xsi:type="dcterms:W3CDTF">2019-03-25T09:08:47Z</dcterms:modified>
  <cp:revision>3</cp:revision>
  <dc:subject/>
  <dc:title>Alizarin</dc:title>
</cp:coreProperties>
</file>