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159-4DDA-4307-BF0C-584DE0DF5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FB77-3F28-4831-A14A-BC1D78E21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5A3EE-A585-4A49-8896-DE18C2D8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C2904-DCF1-412A-9A5E-5B30591E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0D68-7478-444F-AC6D-CA86832A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A6EB-FD8A-4208-9289-BB82EF71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3571C-A107-496C-A19D-C6D56C5D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49E8-4CF3-464A-B640-F17F1DC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2F94-F309-404E-B57D-D93BA95A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8684-874D-4771-AEB3-EFDA1A42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980FD-39B2-4EA8-BF27-6F646295D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805A-A3BA-48DD-979F-DDDED361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935B-1A0C-430E-86F7-BD53359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26A6-A6C5-4D36-8353-4003278C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7ED7-5D43-4CD6-B186-1CF23307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7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B65D-22A4-45AF-B2F5-AF8FF7AB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318B-8D65-4A85-9F39-2E47B9A5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9657-6054-4613-A754-653E5302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8B41-928B-49D9-8490-1896077E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B28A-39CC-4F70-91CF-0A0EEE86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4847-D691-43A5-B73E-3D9E6C92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627D-69CF-4222-9C10-6952CA3E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E2B-4FFB-4386-9F98-BD844EB5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FA44-5A3E-4A19-85FE-E86154F8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7FE8-5476-4E0B-9942-E69CDF3F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8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77B-390A-4CEC-B796-AA11965F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CECC-1AEA-4934-A284-D4203CB99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842AD-5647-4AE6-BD70-2A0509C1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E5B8B-1CF1-4A44-BEA8-1D8FA653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3461-7276-40C6-AB23-BFC583FC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C90-2EA0-43DB-886B-7625FF81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2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BE79-5918-4FCA-88E4-41BCE2B1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710B-F423-4B56-90E0-B111B4E4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E069C-F3F6-407F-88FA-56E3B2B8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8E650-C7A2-4F49-8A0C-8E3071916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17A24-C3CB-4F59-A29D-8D5525EBE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BF611-7C16-4915-B87B-23CBBB54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C5DEA-827B-4C96-A491-5CD79168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FED4E-7F15-4079-BA1A-F4DB4DF3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0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CD0-731F-4CEF-B944-78E99CE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06715-EDD5-4E1A-9E9A-3315B30A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67C00-0539-46EF-8EFB-596BF726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5762-346A-4F0C-B174-D4390A96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B4C7A-2565-4C8D-AFA7-E49CB1D1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56F1-5F12-4C96-8FEC-705C67C3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14B87-7D5C-455B-8FB9-FFACC182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603D-8507-42AA-A6CB-179FA650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D58D-2281-4004-9EB6-1A88BCE6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CB61E-BE4E-4BAE-974B-FAC6E704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E0FEB-7C6D-465F-BDC8-DC3CBCD7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D553C-2B85-46D7-AD52-79EC5862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9ADD-CD33-40EF-A2E8-217CCC04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7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A772-BFC8-4DD1-B43E-907C2E9B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B2843-4A9B-48F1-93BA-EF94C908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0048F-55B3-4C2A-A7EF-BBFA54C25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C93B6-5357-4A14-90B8-F2D56C63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474A-F099-4CF5-8117-C1CFE9DF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5069C-96A9-4B5C-A5E3-E61FECE5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9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70A32-DBE7-429A-8BCA-3CD329B5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E424-FB81-46E4-8159-60BE9834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E726-A022-449E-800C-27EBBD7E7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8B19-9C6C-4A82-AE3A-596261862756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A320-0632-418E-839C-314BA8DE6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CC10-26B6-4E17-B37E-3BC751E02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C03F-ECEB-45AA-8381-C19ED554A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2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ps.SlowCheetah-XMLTransforms" TargetMode="External"/><Relationship Id="rId2" Type="http://schemas.openxmlformats.org/officeDocument/2006/relationships/hyperlink" Target="https://docs.microsoft.com/en-us/aspnet/web-forms/overview/deployment/visual-studio-web-deployment/web-config-transform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eFunnyBear/SlowCheetahDemo" TargetMode="External"/><Relationship Id="rId4" Type="http://schemas.openxmlformats.org/officeDocument/2006/relationships/hyperlink" Target="https://docs.microsoft.com/en-us/dotnet/api/system.configuration.configurationmanager?view=netframework-4.7.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ps.SlowCheetah-XMLTransforms" TargetMode="External"/><Relationship Id="rId2" Type="http://schemas.openxmlformats.org/officeDocument/2006/relationships/hyperlink" Target="https://github.com/Microsoft/slow-cheeta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uget.org/packages/Microsoft.VisualStudio.SlowCheeta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2C54-3DA8-4C4C-906F-49FB69625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slow-cheetah</a:t>
            </a:r>
            <a:br>
              <a:rPr lang="en-US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2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A5-4E54-4F0A-B9DD-3AB4E89A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запуск </a:t>
            </a:r>
            <a:r>
              <a:rPr lang="en-US" dirty="0"/>
              <a:t>Debug </a:t>
            </a:r>
            <a:r>
              <a:rPr lang="ru-RU" dirty="0"/>
              <a:t>версии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2D99DE-4E41-4CE9-BC03-D8DDE8123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462088"/>
            <a:ext cx="6686550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79E23-37B9-4FBF-A538-1E4D0C6C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6762"/>
            <a:ext cx="68961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8DB93-B68C-4F2D-8CDB-8CCEC008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52800"/>
            <a:ext cx="5810250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CE246-4DD1-45F6-A0FD-C1880E3B2A84}"/>
              </a:ext>
            </a:extLst>
          </p:cNvPr>
          <p:cNvSpPr txBox="1"/>
          <p:nvPr/>
        </p:nvSpPr>
        <p:spPr>
          <a:xfrm>
            <a:off x="7915275" y="1600200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 </a:t>
            </a:r>
            <a:r>
              <a:rPr lang="en-US" dirty="0"/>
              <a:t>Debug </a:t>
            </a:r>
            <a:r>
              <a:rPr lang="ru-RU" dirty="0"/>
              <a:t>версии приложения: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4F2AC-FB55-46CF-B7C3-173ED2CFC204}"/>
              </a:ext>
            </a:extLst>
          </p:cNvPr>
          <p:cNvSpPr txBox="1"/>
          <p:nvPr/>
        </p:nvSpPr>
        <p:spPr>
          <a:xfrm>
            <a:off x="7915275" y="3239869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Собранные файлы: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AB15B-DDC5-4EF8-8014-0A2E4F16225A}"/>
              </a:ext>
            </a:extLst>
          </p:cNvPr>
          <p:cNvSpPr txBox="1"/>
          <p:nvPr/>
        </p:nvSpPr>
        <p:spPr>
          <a:xfrm>
            <a:off x="7915275" y="4576762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Содержимое файла конфигурации:</a:t>
            </a:r>
          </a:p>
        </p:txBody>
      </p:sp>
    </p:spTree>
    <p:extLst>
      <p:ext uri="{BB962C8B-B14F-4D97-AF65-F5344CB8AC3E}">
        <p14:creationId xmlns:p14="http://schemas.microsoft.com/office/powerpoint/2010/main" val="239133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BFDD-7073-4EA6-A6E4-A5A22A23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новой конфигурации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BEA3A1-A886-4E63-980C-8A3B74627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150"/>
            <a:ext cx="767431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78256-6AD2-4858-B8F1-6CC53697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12" y="4081462"/>
            <a:ext cx="2543175" cy="790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DEE89-2100-4B64-B3C0-FFC107BF193D}"/>
              </a:ext>
            </a:extLst>
          </p:cNvPr>
          <p:cNvSpPr txBox="1"/>
          <p:nvPr/>
        </p:nvSpPr>
        <p:spPr>
          <a:xfrm>
            <a:off x="8622631" y="1962745"/>
            <a:ext cx="3320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добавления новой </a:t>
            </a:r>
          </a:p>
          <a:p>
            <a:r>
              <a:rPr lang="ru-RU" dirty="0"/>
              <a:t>конфигурации, трансформацию</a:t>
            </a:r>
          </a:p>
          <a:p>
            <a:r>
              <a:rPr lang="ru-RU" dirty="0"/>
              <a:t>нужно добавить руками.</a:t>
            </a:r>
          </a:p>
          <a:p>
            <a:endParaRPr lang="ru-RU" dirty="0"/>
          </a:p>
          <a:p>
            <a:r>
              <a:rPr lang="ru-RU" dirty="0"/>
              <a:t>Через пункт контекстного</a:t>
            </a:r>
            <a:endParaRPr lang="en-US" dirty="0"/>
          </a:p>
          <a:p>
            <a:r>
              <a:rPr lang="ru-RU" dirty="0"/>
              <a:t>меню </a:t>
            </a:r>
            <a:r>
              <a:rPr lang="en-US" dirty="0"/>
              <a:t>Add Transform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9725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1CEC-90B5-48BD-BFEA-116F39CE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новой конфигурации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1D2402-312F-4145-94D1-C871A0073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220" y="2141537"/>
            <a:ext cx="680305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5FC4E-E2D7-4711-969D-8A9F58803B83}"/>
              </a:ext>
            </a:extLst>
          </p:cNvPr>
          <p:cNvSpPr txBox="1"/>
          <p:nvPr/>
        </p:nvSpPr>
        <p:spPr>
          <a:xfrm>
            <a:off x="838200" y="1596509"/>
            <a:ext cx="810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отсутствии модификаций значения будут взяты из дефолтного </a:t>
            </a:r>
            <a:r>
              <a:rPr lang="en-US" dirty="0"/>
              <a:t>.config </a:t>
            </a:r>
            <a:r>
              <a:rPr lang="ru-RU" dirty="0"/>
              <a:t>файла.</a:t>
            </a:r>
          </a:p>
        </p:txBody>
      </p:sp>
    </p:spTree>
    <p:extLst>
      <p:ext uri="{BB962C8B-B14F-4D97-AF65-F5344CB8AC3E}">
        <p14:creationId xmlns:p14="http://schemas.microsoft.com/office/powerpoint/2010/main" val="262481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C91C-10D0-4046-AD45-914D4A2D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Дополнительная документация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1207-40E7-4F22-B04F-70623C88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https://docs.microsoft.com/en-us/aspnet/web-forms/overview/deployment/visual-studio-web-deployment/web-config-transformations</a:t>
            </a:r>
            <a:endParaRPr lang="ru-RU" sz="1200" dirty="0"/>
          </a:p>
          <a:p>
            <a:r>
              <a:rPr lang="en-US" sz="1200" dirty="0">
                <a:hlinkClick r:id="rId3"/>
              </a:rPr>
              <a:t>https://marketplace.visualstudio.com/items?itemName=vscps.SlowCheetah-XMLTransforms</a:t>
            </a:r>
            <a:endParaRPr lang="ru-RU" sz="1200" dirty="0"/>
          </a:p>
          <a:p>
            <a:r>
              <a:rPr lang="en-US" sz="1200" dirty="0">
                <a:hlinkClick r:id="rId4"/>
              </a:rPr>
              <a:t>https://docs.microsoft.com/en-us/dotnet/api/system.configuration.configurationmanager?view=netframework-4.7.2</a:t>
            </a:r>
            <a:endParaRPr lang="en-US" sz="1200" dirty="0"/>
          </a:p>
          <a:p>
            <a:endParaRPr lang="ru-RU" sz="1200" dirty="0"/>
          </a:p>
          <a:p>
            <a:pPr marL="0" indent="0">
              <a:buNone/>
            </a:pPr>
            <a:r>
              <a:rPr lang="ru-RU" sz="1200" dirty="0"/>
              <a:t>Исходный код примера: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https://github.com/TheFunnyBear/SlowCheetahDemo</a:t>
            </a:r>
            <a:r>
              <a:rPr lang="en-US" sz="1200" dirty="0"/>
              <a:t> </a:t>
            </a:r>
            <a:endParaRPr lang="ru-RU" sz="1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72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62E-3FB8-4CD1-9AF7-6085A8C1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взять: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4B70-A473-4926-8DBF-C189A999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Исходный код проекта:</a:t>
            </a:r>
          </a:p>
          <a:p>
            <a:r>
              <a:rPr lang="en-US" dirty="0">
                <a:hlinkClick r:id="rId2"/>
              </a:rPr>
              <a:t>https://github.com/Microsoft/slow-cheetah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Расширение для </a:t>
            </a:r>
            <a:r>
              <a:rPr lang="en-US" dirty="0" err="1"/>
              <a:t>VisualStudio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hlinkClick r:id="rId3"/>
              </a:rPr>
              <a:t>https://marketplace.visualstudio.com/items?itemName=vscps.SlowCheetah-XMLTransforms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39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FC6A-1B89-4B17-A6A3-4545CB25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в проект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508CF-7DF6-40A3-8FCE-8991486974EE}"/>
              </a:ext>
            </a:extLst>
          </p:cNvPr>
          <p:cNvSpPr/>
          <p:nvPr/>
        </p:nvSpPr>
        <p:spPr>
          <a:xfrm>
            <a:off x="1435768" y="1582519"/>
            <a:ext cx="8574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Нужно установить </a:t>
            </a:r>
            <a:r>
              <a:rPr lang="ru-RU" dirty="0" err="1"/>
              <a:t>nuget</a:t>
            </a:r>
            <a:r>
              <a:rPr lang="ru-RU" dirty="0"/>
              <a:t> </a:t>
            </a:r>
            <a:r>
              <a:rPr lang="ru-RU" dirty="0" err="1"/>
              <a:t>package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>
                <a:hlinkClick r:id="rId2"/>
              </a:rPr>
              <a:t>https://www.nuget.org/packages/Microsoft.VisualStudio.SlowCheetah/</a:t>
            </a:r>
            <a:endParaRPr lang="ru-RU" dirty="0"/>
          </a:p>
          <a:p>
            <a:endParaRPr lang="ru-RU" dirty="0"/>
          </a:p>
          <a:p>
            <a:r>
              <a:rPr lang="en-US" dirty="0"/>
              <a:t>Install-Package </a:t>
            </a:r>
            <a:r>
              <a:rPr lang="en-US" dirty="0" err="1"/>
              <a:t>Microsoft.VisualStudio.SlowCheetah</a:t>
            </a:r>
            <a:r>
              <a:rPr lang="en-US" dirty="0"/>
              <a:t> -Version 3.2.20 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1AFAB8-B198-47EF-A9C9-ADBEDFD3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94" y="3313331"/>
            <a:ext cx="63150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FC6A-1B89-4B17-A6A3-4545CB25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в проект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268F6B-5B58-4685-A520-CADD3DA5A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597" y="2663102"/>
            <a:ext cx="4714875" cy="195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01EFCD-5DD5-4720-8514-41B92A1486E0}"/>
              </a:ext>
            </a:extLst>
          </p:cNvPr>
          <p:cNvSpPr txBox="1"/>
          <p:nvPr/>
        </p:nvSpPr>
        <p:spPr>
          <a:xfrm>
            <a:off x="1074821" y="1684651"/>
            <a:ext cx="945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отсутствии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Packege</a:t>
            </a:r>
            <a:r>
              <a:rPr lang="en-US" dirty="0"/>
              <a:t> </a:t>
            </a:r>
            <a:r>
              <a:rPr lang="ru-RU" dirty="0"/>
              <a:t>в проекте и добавлении трансформации плагин предложит это </a:t>
            </a:r>
          </a:p>
          <a:p>
            <a:r>
              <a:rPr lang="ru-RU" dirty="0"/>
              <a:t>сделать автоматически: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F4C74-420B-40D4-A7F5-691093D8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86" y="2663102"/>
            <a:ext cx="2667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9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38A3-BD63-4154-ACEB-4E4A6E8C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проекта </a:t>
            </a:r>
            <a:r>
              <a:rPr lang="en-US" dirty="0" err="1"/>
              <a:t>SlowCheetahDemo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196C41-CAF7-42FB-A5D6-1A9847553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019" y="2649746"/>
            <a:ext cx="714375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ECC7F-6A4C-4ADC-A2DA-51930947DA29}"/>
              </a:ext>
            </a:extLst>
          </p:cNvPr>
          <p:cNvSpPr txBox="1"/>
          <p:nvPr/>
        </p:nvSpPr>
        <p:spPr>
          <a:xfrm>
            <a:off x="838200" y="1828800"/>
            <a:ext cx="796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Реализуем небольшой проект который будет выводит содержимое </a:t>
            </a:r>
            <a:r>
              <a:rPr lang="en-US" dirty="0" err="1"/>
              <a:t>appSettings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78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38A3-BD63-4154-ACEB-4E4A6E8C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проекта </a:t>
            </a:r>
            <a:r>
              <a:rPr lang="en-US" dirty="0" err="1"/>
              <a:t>SlowCheetahDemo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ECC7F-6A4C-4ADC-A2DA-51930947DA29}"/>
              </a:ext>
            </a:extLst>
          </p:cNvPr>
          <p:cNvSpPr txBox="1"/>
          <p:nvPr/>
        </p:nvSpPr>
        <p:spPr>
          <a:xfrm>
            <a:off x="838200" y="1828800"/>
            <a:ext cx="7166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Добавляем </a:t>
            </a:r>
            <a:r>
              <a:rPr lang="en-US" dirty="0"/>
              <a:t>XML </a:t>
            </a:r>
            <a:r>
              <a:rPr lang="ru-RU" dirty="0"/>
              <a:t>в </a:t>
            </a:r>
            <a:r>
              <a:rPr lang="en-US" dirty="0" err="1"/>
              <a:t>App.config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ru-RU" dirty="0"/>
              <a:t>Добавляем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userName</a:t>
            </a:r>
            <a:r>
              <a:rPr lang="en-US" dirty="0"/>
              <a:t>, </a:t>
            </a:r>
            <a:r>
              <a:rPr lang="en-US" dirty="0" err="1"/>
              <a:t>userPassword</a:t>
            </a:r>
            <a:r>
              <a:rPr lang="en-US" dirty="0"/>
              <a:t> </a:t>
            </a:r>
            <a:r>
              <a:rPr lang="ru-RU" dirty="0"/>
              <a:t>ключи и значения для них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A025D-86EE-44AA-BC7F-A4ABFCC2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3643312"/>
            <a:ext cx="52673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1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DEA8-0731-4651-967D-03470F56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проекта, добавление трансформаций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8AF3C2-2F85-441B-A87B-A4B39BBC2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5" y="2963434"/>
            <a:ext cx="8324850" cy="1619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0B714-3E7A-4E2D-998F-A1FF35367130}"/>
              </a:ext>
            </a:extLst>
          </p:cNvPr>
          <p:cNvSpPr txBox="1"/>
          <p:nvPr/>
        </p:nvSpPr>
        <p:spPr>
          <a:xfrm>
            <a:off x="1381125" y="1865396"/>
            <a:ext cx="5808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Подключаем к </a:t>
            </a:r>
            <a:r>
              <a:rPr lang="en-US" dirty="0"/>
              <a:t>xml </a:t>
            </a:r>
            <a:r>
              <a:rPr lang="ru-RU" dirty="0"/>
              <a:t>пространство имён трансформаций</a:t>
            </a:r>
          </a:p>
          <a:p>
            <a:r>
              <a:rPr lang="ru-RU" dirty="0"/>
              <a:t>2. Добавляем в трансформации новые значения</a:t>
            </a:r>
          </a:p>
          <a:p>
            <a:r>
              <a:rPr lang="ru-RU" dirty="0"/>
              <a:t>3. Указываем как будет себя вести трансформация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4731BA6-BF72-4034-9EF7-14025F2F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4705795"/>
            <a:ext cx="721243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Возможные поведения трансформаций: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Удаляет атрибут: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&lt;compilation </a:t>
            </a:r>
            <a:r>
              <a:rPr kumimoji="0" lang="fr-FR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xdt:Transform</a:t>
            </a:r>
            <a:r>
              <a:rPr kumimoji="0" lang="fr-FR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kumimoji="0" lang="fr-FR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RemoveAttributes</a:t>
            </a:r>
            <a:r>
              <a:rPr kumimoji="0" lang="fr-FR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fr-FR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debug</a:t>
            </a:r>
            <a:r>
              <a:rPr kumimoji="0" lang="fr-FR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)" /&gt;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Заменят значение атрибута: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xdt:Transform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="Replace" </a:t>
            </a:r>
            <a:r>
              <a:rPr kumimoji="0" lang="en-US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xdt:Locator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="Match(name)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Добавляет атрибут: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xdt:Transform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xdt:Locator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Устанавливает значение атрибута</a:t>
            </a:r>
            <a:endParaRPr lang="en-US" alt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xdt:Transform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kumimoji="0" lang="en-US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SetAttributes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(value)" </a:t>
            </a:r>
            <a:r>
              <a:rPr kumimoji="0" lang="en-US" altLang="ru-RU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xdt:Locator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="Match(key)" </a:t>
            </a:r>
          </a:p>
        </p:txBody>
      </p:sp>
    </p:spTree>
    <p:extLst>
      <p:ext uri="{BB962C8B-B14F-4D97-AF65-F5344CB8AC3E}">
        <p14:creationId xmlns:p14="http://schemas.microsoft.com/office/powerpoint/2010/main" val="375641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C55B-C804-4CAC-A276-9342878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изменений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9C0F1-0579-4251-AA59-A6B18CE87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6369"/>
            <a:ext cx="41338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5CC21-EAD7-45E7-95C8-886DFE5D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2696369"/>
            <a:ext cx="6038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0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CF7D-DE40-457B-938D-6654E209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запуск </a:t>
            </a:r>
            <a:r>
              <a:rPr lang="en-US" dirty="0" err="1"/>
              <a:t>Realese</a:t>
            </a:r>
            <a:r>
              <a:rPr lang="en-US" dirty="0"/>
              <a:t> </a:t>
            </a:r>
            <a:r>
              <a:rPr lang="ru-RU" dirty="0"/>
              <a:t>версии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54A17-7C0E-4C63-86A3-9D7000BE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75" y="1522997"/>
            <a:ext cx="6638925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FA627-C52F-4F08-BB10-2CDFF7255206}"/>
              </a:ext>
            </a:extLst>
          </p:cNvPr>
          <p:cNvSpPr txBox="1"/>
          <p:nvPr/>
        </p:nvSpPr>
        <p:spPr>
          <a:xfrm>
            <a:off x="7915275" y="1600200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 </a:t>
            </a:r>
            <a:r>
              <a:rPr lang="en-US" dirty="0"/>
              <a:t>Debug </a:t>
            </a:r>
            <a:r>
              <a:rPr lang="ru-RU" dirty="0"/>
              <a:t>версии приложения: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42698-50A2-46EC-AD94-234F26904F6D}"/>
              </a:ext>
            </a:extLst>
          </p:cNvPr>
          <p:cNvSpPr txBox="1"/>
          <p:nvPr/>
        </p:nvSpPr>
        <p:spPr>
          <a:xfrm>
            <a:off x="7915275" y="3239869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Собранные файлы: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7FFDB-A774-4C66-8927-A1FD75D0B8C6}"/>
              </a:ext>
            </a:extLst>
          </p:cNvPr>
          <p:cNvSpPr txBox="1"/>
          <p:nvPr/>
        </p:nvSpPr>
        <p:spPr>
          <a:xfrm>
            <a:off x="7915275" y="4576762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Содержимое файла конфигурации: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4F3EE-2EA3-4410-8A9E-5C8602B3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9310"/>
            <a:ext cx="69723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C8BE9-5A5F-448B-97E9-6DA70693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39516"/>
            <a:ext cx="5657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3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365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Verdana</vt:lpstr>
      <vt:lpstr>Office Theme</vt:lpstr>
      <vt:lpstr>slow-cheetah </vt:lpstr>
      <vt:lpstr>Где взять:</vt:lpstr>
      <vt:lpstr>Добавление в проект</vt:lpstr>
      <vt:lpstr>Добавление в проект</vt:lpstr>
      <vt:lpstr>Код проекта SlowCheetahDemo</vt:lpstr>
      <vt:lpstr>Код проекта SlowCheetahDemo</vt:lpstr>
      <vt:lpstr>Код проекта, добавление трансформаций</vt:lpstr>
      <vt:lpstr>Просмотр изменений</vt:lpstr>
      <vt:lpstr>Сборка и запуск Realese версии</vt:lpstr>
      <vt:lpstr>Сборка и запуск Debug версии</vt:lpstr>
      <vt:lpstr>Добавление новой конфигурации</vt:lpstr>
      <vt:lpstr>Запуск новой конфигурации</vt:lpstr>
      <vt:lpstr>Дополнительная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slow-cheetah</dc:title>
  <dc:creator>Denis Kosolapov</dc:creator>
  <cp:lastModifiedBy>Denis Kosolapov</cp:lastModifiedBy>
  <cp:revision>19</cp:revision>
  <dcterms:created xsi:type="dcterms:W3CDTF">2019-04-17T05:57:30Z</dcterms:created>
  <dcterms:modified xsi:type="dcterms:W3CDTF">2019-04-17T15:18:52Z</dcterms:modified>
</cp:coreProperties>
</file>