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7" r:id="rId2"/>
    <p:sldId id="319" r:id="rId3"/>
    <p:sldId id="298" r:id="rId4"/>
    <p:sldId id="348" r:id="rId5"/>
    <p:sldId id="317" r:id="rId6"/>
    <p:sldId id="322" r:id="rId7"/>
    <p:sldId id="320" r:id="rId8"/>
    <p:sldId id="321" r:id="rId9"/>
    <p:sldId id="323" r:id="rId10"/>
    <p:sldId id="342" r:id="rId11"/>
    <p:sldId id="327" r:id="rId12"/>
    <p:sldId id="325" r:id="rId13"/>
    <p:sldId id="326" r:id="rId14"/>
    <p:sldId id="343" r:id="rId15"/>
    <p:sldId id="344" r:id="rId16"/>
    <p:sldId id="330" r:id="rId17"/>
    <p:sldId id="349" r:id="rId18"/>
    <p:sldId id="332" r:id="rId19"/>
    <p:sldId id="331" r:id="rId20"/>
    <p:sldId id="333" r:id="rId21"/>
    <p:sldId id="350" r:id="rId22"/>
    <p:sldId id="301" r:id="rId23"/>
    <p:sldId id="334" r:id="rId24"/>
    <p:sldId id="335" r:id="rId25"/>
    <p:sldId id="345" r:id="rId26"/>
    <p:sldId id="341" r:id="rId27"/>
    <p:sldId id="336" r:id="rId28"/>
    <p:sldId id="337" r:id="rId29"/>
    <p:sldId id="346" r:id="rId30"/>
    <p:sldId id="34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E5251C-98F3-4D27-AE1F-5590522DB679}" v="9" dt="2021-01-19T11:10:37.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3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el" userId="426a0dbc-cadc-4d77-a483-9a0decc8d1d4" providerId="ADAL" clId="{A8E5251C-98F3-4D27-AE1F-5590522DB679}"/>
    <pc:docChg chg="undo custSel mod addSld delSld modSld sldOrd">
      <pc:chgData name="Pavel" userId="426a0dbc-cadc-4d77-a483-9a0decc8d1d4" providerId="ADAL" clId="{A8E5251C-98F3-4D27-AE1F-5590522DB679}" dt="2021-01-19T11:10:37.727" v="26"/>
      <pc:docMkLst>
        <pc:docMk/>
      </pc:docMkLst>
      <pc:sldChg chg="addSp delSp modSp add del mod ord setBg delDesignElem">
        <pc:chgData name="Pavel" userId="426a0dbc-cadc-4d77-a483-9a0decc8d1d4" providerId="ADAL" clId="{A8E5251C-98F3-4D27-AE1F-5590522DB679}" dt="2021-01-19T11:10:36.928" v="24" actId="26606"/>
        <pc:sldMkLst>
          <pc:docMk/>
          <pc:sldMk cId="2310096094" sldId="297"/>
        </pc:sldMkLst>
        <pc:spChg chg="mod">
          <ac:chgData name="Pavel" userId="426a0dbc-cadc-4d77-a483-9a0decc8d1d4" providerId="ADAL" clId="{A8E5251C-98F3-4D27-AE1F-5590522DB679}" dt="2021-01-19T11:10:36.928" v="24" actId="26606"/>
          <ac:spMkLst>
            <pc:docMk/>
            <pc:sldMk cId="2310096094" sldId="297"/>
            <ac:spMk id="2" creationId="{00000000-0000-0000-0000-000000000000}"/>
          </ac:spMkLst>
        </pc:spChg>
        <pc:spChg chg="mod">
          <ac:chgData name="Pavel" userId="426a0dbc-cadc-4d77-a483-9a0decc8d1d4" providerId="ADAL" clId="{A8E5251C-98F3-4D27-AE1F-5590522DB679}" dt="2021-01-19T11:10:36.928" v="24" actId="26606"/>
          <ac:spMkLst>
            <pc:docMk/>
            <pc:sldMk cId="2310096094" sldId="297"/>
            <ac:spMk id="3" creationId="{00000000-0000-0000-0000-000000000000}"/>
          </ac:spMkLst>
        </pc:spChg>
        <pc:spChg chg="add del">
          <ac:chgData name="Pavel" userId="426a0dbc-cadc-4d77-a483-9a0decc8d1d4" providerId="ADAL" clId="{A8E5251C-98F3-4D27-AE1F-5590522DB679}" dt="2021-01-19T11:10:33.508" v="20" actId="26606"/>
          <ac:spMkLst>
            <pc:docMk/>
            <pc:sldMk cId="2310096094" sldId="297"/>
            <ac:spMk id="5" creationId="{DD6BC9EB-F181-48AB-BCA2-3D1DB20D2D87}"/>
          </ac:spMkLst>
        </pc:spChg>
        <pc:spChg chg="add del">
          <ac:chgData name="Pavel" userId="426a0dbc-cadc-4d77-a483-9a0decc8d1d4" providerId="ADAL" clId="{A8E5251C-98F3-4D27-AE1F-5590522DB679}" dt="2021-01-19T11:10:33.508" v="20" actId="26606"/>
          <ac:spMkLst>
            <pc:docMk/>
            <pc:sldMk cId="2310096094" sldId="297"/>
            <ac:spMk id="6" creationId="{D33AAA80-39DC-4020-9BFF-0718F35C7661}"/>
          </ac:spMkLst>
        </pc:spChg>
        <pc:spChg chg="add del">
          <ac:chgData name="Pavel" userId="426a0dbc-cadc-4d77-a483-9a0decc8d1d4" providerId="ADAL" clId="{A8E5251C-98F3-4D27-AE1F-5590522DB679}" dt="2021-01-19T11:10:36.928" v="24" actId="26606"/>
          <ac:spMkLst>
            <pc:docMk/>
            <pc:sldMk cId="2310096094" sldId="297"/>
            <ac:spMk id="8" creationId="{F3B3B6C5-748F-437C-AE76-DB11FEA99E16}"/>
          </ac:spMkLst>
        </pc:spChg>
        <pc:spChg chg="add del">
          <ac:chgData name="Pavel" userId="426a0dbc-cadc-4d77-a483-9a0decc8d1d4" providerId="ADAL" clId="{A8E5251C-98F3-4D27-AE1F-5590522DB679}" dt="2021-01-19T11:10:36.928" v="24" actId="26606"/>
          <ac:spMkLst>
            <pc:docMk/>
            <pc:sldMk cId="2310096094" sldId="297"/>
            <ac:spMk id="10" creationId="{197CEB5D-9BB2-475C-BA8D-AC88BB8C976E}"/>
          </ac:spMkLst>
        </pc:spChg>
        <pc:spChg chg="add del">
          <ac:chgData name="Pavel" userId="426a0dbc-cadc-4d77-a483-9a0decc8d1d4" providerId="ADAL" clId="{A8E5251C-98F3-4D27-AE1F-5590522DB679}" dt="2021-01-19T11:10:33.508" v="20" actId="26606"/>
          <ac:spMkLst>
            <pc:docMk/>
            <pc:sldMk cId="2310096094" sldId="297"/>
            <ac:spMk id="14" creationId="{1177F295-741F-4EFF-B0CA-BE69295ADA07}"/>
          </ac:spMkLst>
        </pc:spChg>
        <pc:spChg chg="del">
          <ac:chgData name="Pavel" userId="426a0dbc-cadc-4d77-a483-9a0decc8d1d4" providerId="ADAL" clId="{A8E5251C-98F3-4D27-AE1F-5590522DB679}" dt="2021-01-19T11:09:15.381" v="5"/>
          <ac:spMkLst>
            <pc:docMk/>
            <pc:sldMk cId="2310096094" sldId="297"/>
            <ac:spMk id="27" creationId="{1EADCAF8-8823-4E89-8612-21029831A4B2}"/>
          </ac:spMkLst>
        </pc:spChg>
        <pc:spChg chg="del">
          <ac:chgData name="Pavel" userId="426a0dbc-cadc-4d77-a483-9a0decc8d1d4" providerId="ADAL" clId="{A8E5251C-98F3-4D27-AE1F-5590522DB679}" dt="2021-01-19T11:09:15.381" v="5"/>
          <ac:spMkLst>
            <pc:docMk/>
            <pc:sldMk cId="2310096094" sldId="297"/>
            <ac:spMk id="28" creationId="{28CA07B2-0819-4B62-9425-7A52BBDD7070}"/>
          </ac:spMkLst>
        </pc:spChg>
        <pc:grpChg chg="del">
          <ac:chgData name="Pavel" userId="426a0dbc-cadc-4d77-a483-9a0decc8d1d4" providerId="ADAL" clId="{A8E5251C-98F3-4D27-AE1F-5590522DB679}" dt="2021-01-19T11:09:15.381" v="5"/>
          <ac:grpSpMkLst>
            <pc:docMk/>
            <pc:sldMk cId="2310096094" sldId="297"/>
            <ac:grpSpMk id="29" creationId="{DA02BEE4-A5D4-40AF-882D-49D34B086FFF}"/>
          </ac:grpSpMkLst>
        </pc:grpChg>
        <pc:cxnChg chg="add del">
          <ac:chgData name="Pavel" userId="426a0dbc-cadc-4d77-a483-9a0decc8d1d4" providerId="ADAL" clId="{A8E5251C-98F3-4D27-AE1F-5590522DB679}" dt="2021-01-19T11:10:33.508" v="20" actId="26606"/>
          <ac:cxnSpMkLst>
            <pc:docMk/>
            <pc:sldMk cId="2310096094" sldId="297"/>
            <ac:cxnSpMk id="7" creationId="{C9C5D90B-7EE3-4D26-AB7D-A5A3A6E11203}"/>
          </ac:cxnSpMkLst>
        </pc:cxnChg>
        <pc:cxnChg chg="add del">
          <ac:chgData name="Pavel" userId="426a0dbc-cadc-4d77-a483-9a0decc8d1d4" providerId="ADAL" clId="{A8E5251C-98F3-4D27-AE1F-5590522DB679}" dt="2021-01-19T11:10:36.928" v="24" actId="26606"/>
          <ac:cxnSpMkLst>
            <pc:docMk/>
            <pc:sldMk cId="2310096094" sldId="297"/>
            <ac:cxnSpMk id="12" creationId="{BB14AD1F-ADD5-46E7-966F-4C0290232FF9}"/>
          </ac:cxnSpMkLst>
        </pc:cxnChg>
      </pc:sldChg>
      <pc:sldChg chg="add">
        <pc:chgData name="Pavel" userId="426a0dbc-cadc-4d77-a483-9a0decc8d1d4" providerId="ADAL" clId="{A8E5251C-98F3-4D27-AE1F-5590522DB679}" dt="2021-01-19T11:08:43.935" v="1"/>
        <pc:sldMkLst>
          <pc:docMk/>
          <pc:sldMk cId="1526239062" sldId="298"/>
        </pc:sldMkLst>
      </pc:sldChg>
      <pc:sldChg chg="add">
        <pc:chgData name="Pavel" userId="426a0dbc-cadc-4d77-a483-9a0decc8d1d4" providerId="ADAL" clId="{A8E5251C-98F3-4D27-AE1F-5590522DB679}" dt="2021-01-19T11:08:43.935" v="1"/>
        <pc:sldMkLst>
          <pc:docMk/>
          <pc:sldMk cId="1371436856" sldId="301"/>
        </pc:sldMkLst>
      </pc:sldChg>
      <pc:sldChg chg="add">
        <pc:chgData name="Pavel" userId="426a0dbc-cadc-4d77-a483-9a0decc8d1d4" providerId="ADAL" clId="{A8E5251C-98F3-4D27-AE1F-5590522DB679}" dt="2021-01-19T11:08:43.935" v="1"/>
        <pc:sldMkLst>
          <pc:docMk/>
          <pc:sldMk cId="808956567" sldId="317"/>
        </pc:sldMkLst>
      </pc:sldChg>
      <pc:sldChg chg="add">
        <pc:chgData name="Pavel" userId="426a0dbc-cadc-4d77-a483-9a0decc8d1d4" providerId="ADAL" clId="{A8E5251C-98F3-4D27-AE1F-5590522DB679}" dt="2021-01-19T11:08:43.935" v="1"/>
        <pc:sldMkLst>
          <pc:docMk/>
          <pc:sldMk cId="3229644528" sldId="319"/>
        </pc:sldMkLst>
      </pc:sldChg>
      <pc:sldChg chg="add">
        <pc:chgData name="Pavel" userId="426a0dbc-cadc-4d77-a483-9a0decc8d1d4" providerId="ADAL" clId="{A8E5251C-98F3-4D27-AE1F-5590522DB679}" dt="2021-01-19T11:08:43.935" v="1"/>
        <pc:sldMkLst>
          <pc:docMk/>
          <pc:sldMk cId="472479573" sldId="320"/>
        </pc:sldMkLst>
      </pc:sldChg>
      <pc:sldChg chg="add">
        <pc:chgData name="Pavel" userId="426a0dbc-cadc-4d77-a483-9a0decc8d1d4" providerId="ADAL" clId="{A8E5251C-98F3-4D27-AE1F-5590522DB679}" dt="2021-01-19T11:08:43.935" v="1"/>
        <pc:sldMkLst>
          <pc:docMk/>
          <pc:sldMk cId="4269312370" sldId="321"/>
        </pc:sldMkLst>
      </pc:sldChg>
      <pc:sldChg chg="add">
        <pc:chgData name="Pavel" userId="426a0dbc-cadc-4d77-a483-9a0decc8d1d4" providerId="ADAL" clId="{A8E5251C-98F3-4D27-AE1F-5590522DB679}" dt="2021-01-19T11:08:43.935" v="1"/>
        <pc:sldMkLst>
          <pc:docMk/>
          <pc:sldMk cId="685276051" sldId="322"/>
        </pc:sldMkLst>
      </pc:sldChg>
      <pc:sldChg chg="add">
        <pc:chgData name="Pavel" userId="426a0dbc-cadc-4d77-a483-9a0decc8d1d4" providerId="ADAL" clId="{A8E5251C-98F3-4D27-AE1F-5590522DB679}" dt="2021-01-19T11:08:43.935" v="1"/>
        <pc:sldMkLst>
          <pc:docMk/>
          <pc:sldMk cId="3928626408" sldId="323"/>
        </pc:sldMkLst>
      </pc:sldChg>
      <pc:sldChg chg="modSp add">
        <pc:chgData name="Pavel" userId="426a0dbc-cadc-4d77-a483-9a0decc8d1d4" providerId="ADAL" clId="{A8E5251C-98F3-4D27-AE1F-5590522DB679}" dt="2021-01-19T11:10:37.727" v="26"/>
        <pc:sldMkLst>
          <pc:docMk/>
          <pc:sldMk cId="1948023110" sldId="325"/>
        </pc:sldMkLst>
        <pc:spChg chg="mod">
          <ac:chgData name="Pavel" userId="426a0dbc-cadc-4d77-a483-9a0decc8d1d4" providerId="ADAL" clId="{A8E5251C-98F3-4D27-AE1F-5590522DB679}" dt="2021-01-19T11:10:37.727" v="26"/>
          <ac:spMkLst>
            <pc:docMk/>
            <pc:sldMk cId="1948023110" sldId="325"/>
            <ac:spMk id="8" creationId="{00000000-0000-0000-0000-000000000000}"/>
          </ac:spMkLst>
        </pc:spChg>
      </pc:sldChg>
      <pc:sldChg chg="modSp add">
        <pc:chgData name="Pavel" userId="426a0dbc-cadc-4d77-a483-9a0decc8d1d4" providerId="ADAL" clId="{A8E5251C-98F3-4D27-AE1F-5590522DB679}" dt="2021-01-19T11:10:37.727" v="26"/>
        <pc:sldMkLst>
          <pc:docMk/>
          <pc:sldMk cId="204011670" sldId="326"/>
        </pc:sldMkLst>
        <pc:spChg chg="mod">
          <ac:chgData name="Pavel" userId="426a0dbc-cadc-4d77-a483-9a0decc8d1d4" providerId="ADAL" clId="{A8E5251C-98F3-4D27-AE1F-5590522DB679}" dt="2021-01-19T11:10:37.727" v="26"/>
          <ac:spMkLst>
            <pc:docMk/>
            <pc:sldMk cId="204011670" sldId="326"/>
            <ac:spMk id="8" creationId="{00000000-0000-0000-0000-000000000000}"/>
          </ac:spMkLst>
        </pc:spChg>
      </pc:sldChg>
      <pc:sldChg chg="add">
        <pc:chgData name="Pavel" userId="426a0dbc-cadc-4d77-a483-9a0decc8d1d4" providerId="ADAL" clId="{A8E5251C-98F3-4D27-AE1F-5590522DB679}" dt="2021-01-19T11:08:43.935" v="1"/>
        <pc:sldMkLst>
          <pc:docMk/>
          <pc:sldMk cId="2801401248" sldId="327"/>
        </pc:sldMkLst>
      </pc:sldChg>
      <pc:sldChg chg="add">
        <pc:chgData name="Pavel" userId="426a0dbc-cadc-4d77-a483-9a0decc8d1d4" providerId="ADAL" clId="{A8E5251C-98F3-4D27-AE1F-5590522DB679}" dt="2021-01-19T11:08:43.935" v="1"/>
        <pc:sldMkLst>
          <pc:docMk/>
          <pc:sldMk cId="2561466248" sldId="330"/>
        </pc:sldMkLst>
      </pc:sldChg>
      <pc:sldChg chg="add">
        <pc:chgData name="Pavel" userId="426a0dbc-cadc-4d77-a483-9a0decc8d1d4" providerId="ADAL" clId="{A8E5251C-98F3-4D27-AE1F-5590522DB679}" dt="2021-01-19T11:08:43.935" v="1"/>
        <pc:sldMkLst>
          <pc:docMk/>
          <pc:sldMk cId="1089833956" sldId="331"/>
        </pc:sldMkLst>
      </pc:sldChg>
      <pc:sldChg chg="modSp add">
        <pc:chgData name="Pavel" userId="426a0dbc-cadc-4d77-a483-9a0decc8d1d4" providerId="ADAL" clId="{A8E5251C-98F3-4D27-AE1F-5590522DB679}" dt="2021-01-19T11:10:37.727" v="26"/>
        <pc:sldMkLst>
          <pc:docMk/>
          <pc:sldMk cId="292209379" sldId="332"/>
        </pc:sldMkLst>
        <pc:spChg chg="mod">
          <ac:chgData name="Pavel" userId="426a0dbc-cadc-4d77-a483-9a0decc8d1d4" providerId="ADAL" clId="{A8E5251C-98F3-4D27-AE1F-5590522DB679}" dt="2021-01-19T11:10:37.727" v="26"/>
          <ac:spMkLst>
            <pc:docMk/>
            <pc:sldMk cId="292209379" sldId="332"/>
            <ac:spMk id="8" creationId="{00000000-0000-0000-0000-000000000000}"/>
          </ac:spMkLst>
        </pc:spChg>
      </pc:sldChg>
      <pc:sldChg chg="add">
        <pc:chgData name="Pavel" userId="426a0dbc-cadc-4d77-a483-9a0decc8d1d4" providerId="ADAL" clId="{A8E5251C-98F3-4D27-AE1F-5590522DB679}" dt="2021-01-19T11:08:43.935" v="1"/>
        <pc:sldMkLst>
          <pc:docMk/>
          <pc:sldMk cId="2163303767" sldId="333"/>
        </pc:sldMkLst>
      </pc:sldChg>
      <pc:sldChg chg="add">
        <pc:chgData name="Pavel" userId="426a0dbc-cadc-4d77-a483-9a0decc8d1d4" providerId="ADAL" clId="{A8E5251C-98F3-4D27-AE1F-5590522DB679}" dt="2021-01-19T11:08:43.935" v="1"/>
        <pc:sldMkLst>
          <pc:docMk/>
          <pc:sldMk cId="820712006" sldId="334"/>
        </pc:sldMkLst>
      </pc:sldChg>
      <pc:sldChg chg="add">
        <pc:chgData name="Pavel" userId="426a0dbc-cadc-4d77-a483-9a0decc8d1d4" providerId="ADAL" clId="{A8E5251C-98F3-4D27-AE1F-5590522DB679}" dt="2021-01-19T11:08:43.935" v="1"/>
        <pc:sldMkLst>
          <pc:docMk/>
          <pc:sldMk cId="2060374972" sldId="335"/>
        </pc:sldMkLst>
      </pc:sldChg>
      <pc:sldChg chg="add">
        <pc:chgData name="Pavel" userId="426a0dbc-cadc-4d77-a483-9a0decc8d1d4" providerId="ADAL" clId="{A8E5251C-98F3-4D27-AE1F-5590522DB679}" dt="2021-01-19T11:08:43.935" v="1"/>
        <pc:sldMkLst>
          <pc:docMk/>
          <pc:sldMk cId="2429565733" sldId="336"/>
        </pc:sldMkLst>
      </pc:sldChg>
      <pc:sldChg chg="add">
        <pc:chgData name="Pavel" userId="426a0dbc-cadc-4d77-a483-9a0decc8d1d4" providerId="ADAL" clId="{A8E5251C-98F3-4D27-AE1F-5590522DB679}" dt="2021-01-19T11:08:43.935" v="1"/>
        <pc:sldMkLst>
          <pc:docMk/>
          <pc:sldMk cId="477638072" sldId="337"/>
        </pc:sldMkLst>
      </pc:sldChg>
      <pc:sldChg chg="add">
        <pc:chgData name="Pavel" userId="426a0dbc-cadc-4d77-a483-9a0decc8d1d4" providerId="ADAL" clId="{A8E5251C-98F3-4D27-AE1F-5590522DB679}" dt="2021-01-19T11:08:43.935" v="1"/>
        <pc:sldMkLst>
          <pc:docMk/>
          <pc:sldMk cId="1436679575" sldId="341"/>
        </pc:sldMkLst>
      </pc:sldChg>
      <pc:sldChg chg="add">
        <pc:chgData name="Pavel" userId="426a0dbc-cadc-4d77-a483-9a0decc8d1d4" providerId="ADAL" clId="{A8E5251C-98F3-4D27-AE1F-5590522DB679}" dt="2021-01-19T11:08:43.935" v="1"/>
        <pc:sldMkLst>
          <pc:docMk/>
          <pc:sldMk cId="3600511056" sldId="342"/>
        </pc:sldMkLst>
      </pc:sldChg>
      <pc:sldChg chg="add">
        <pc:chgData name="Pavel" userId="426a0dbc-cadc-4d77-a483-9a0decc8d1d4" providerId="ADAL" clId="{A8E5251C-98F3-4D27-AE1F-5590522DB679}" dt="2021-01-19T11:08:43.935" v="1"/>
        <pc:sldMkLst>
          <pc:docMk/>
          <pc:sldMk cId="3672215815" sldId="343"/>
        </pc:sldMkLst>
      </pc:sldChg>
      <pc:sldChg chg="add">
        <pc:chgData name="Pavel" userId="426a0dbc-cadc-4d77-a483-9a0decc8d1d4" providerId="ADAL" clId="{A8E5251C-98F3-4D27-AE1F-5590522DB679}" dt="2021-01-19T11:08:43.935" v="1"/>
        <pc:sldMkLst>
          <pc:docMk/>
          <pc:sldMk cId="2749415884" sldId="344"/>
        </pc:sldMkLst>
      </pc:sldChg>
      <pc:sldChg chg="add">
        <pc:chgData name="Pavel" userId="426a0dbc-cadc-4d77-a483-9a0decc8d1d4" providerId="ADAL" clId="{A8E5251C-98F3-4D27-AE1F-5590522DB679}" dt="2021-01-19T11:08:43.935" v="1"/>
        <pc:sldMkLst>
          <pc:docMk/>
          <pc:sldMk cId="1430636850" sldId="345"/>
        </pc:sldMkLst>
      </pc:sldChg>
      <pc:sldChg chg="modSp add">
        <pc:chgData name="Pavel" userId="426a0dbc-cadc-4d77-a483-9a0decc8d1d4" providerId="ADAL" clId="{A8E5251C-98F3-4D27-AE1F-5590522DB679}" dt="2021-01-19T11:10:37.727" v="26"/>
        <pc:sldMkLst>
          <pc:docMk/>
          <pc:sldMk cId="1692276151" sldId="346"/>
        </pc:sldMkLst>
        <pc:spChg chg="mod">
          <ac:chgData name="Pavel" userId="426a0dbc-cadc-4d77-a483-9a0decc8d1d4" providerId="ADAL" clId="{A8E5251C-98F3-4D27-AE1F-5590522DB679}" dt="2021-01-19T11:10:37.727" v="26"/>
          <ac:spMkLst>
            <pc:docMk/>
            <pc:sldMk cId="1692276151" sldId="346"/>
            <ac:spMk id="8" creationId="{00000000-0000-0000-0000-000000000000}"/>
          </ac:spMkLst>
        </pc:spChg>
      </pc:sldChg>
      <pc:sldChg chg="modSp add">
        <pc:chgData name="Pavel" userId="426a0dbc-cadc-4d77-a483-9a0decc8d1d4" providerId="ADAL" clId="{A8E5251C-98F3-4D27-AE1F-5590522DB679}" dt="2021-01-19T11:10:37.727" v="26"/>
        <pc:sldMkLst>
          <pc:docMk/>
          <pc:sldMk cId="2060633321" sldId="347"/>
        </pc:sldMkLst>
        <pc:spChg chg="mod">
          <ac:chgData name="Pavel" userId="426a0dbc-cadc-4d77-a483-9a0decc8d1d4" providerId="ADAL" clId="{A8E5251C-98F3-4D27-AE1F-5590522DB679}" dt="2021-01-19T11:10:37.727" v="26"/>
          <ac:spMkLst>
            <pc:docMk/>
            <pc:sldMk cId="2060633321" sldId="347"/>
            <ac:spMk id="8" creationId="{00000000-0000-0000-0000-000000000000}"/>
          </ac:spMkLst>
        </pc:spChg>
      </pc:sldChg>
      <pc:sldChg chg="add">
        <pc:chgData name="Pavel" userId="426a0dbc-cadc-4d77-a483-9a0decc8d1d4" providerId="ADAL" clId="{A8E5251C-98F3-4D27-AE1F-5590522DB679}" dt="2021-01-19T11:08:43.935" v="1"/>
        <pc:sldMkLst>
          <pc:docMk/>
          <pc:sldMk cId="2005622179" sldId="348"/>
        </pc:sldMkLst>
      </pc:sldChg>
      <pc:sldChg chg="add">
        <pc:chgData name="Pavel" userId="426a0dbc-cadc-4d77-a483-9a0decc8d1d4" providerId="ADAL" clId="{A8E5251C-98F3-4D27-AE1F-5590522DB679}" dt="2021-01-19T11:08:43.935" v="1"/>
        <pc:sldMkLst>
          <pc:docMk/>
          <pc:sldMk cId="687153578" sldId="349"/>
        </pc:sldMkLst>
      </pc:sldChg>
      <pc:sldChg chg="add">
        <pc:chgData name="Pavel" userId="426a0dbc-cadc-4d77-a483-9a0decc8d1d4" providerId="ADAL" clId="{A8E5251C-98F3-4D27-AE1F-5590522DB679}" dt="2021-01-19T11:08:43.935" v="1"/>
        <pc:sldMkLst>
          <pc:docMk/>
          <pc:sldMk cId="4151270103" sldId="35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F315A-AFDF-43DD-B866-35F98039EF11}" type="datetimeFigureOut">
              <a:rPr lang="en-US" smtClean="0"/>
              <a:t>19-Jan-21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FC84C-86B0-4E73-95E2-FA932B5B61EA}" type="slidenum">
              <a:rPr lang="en-US" smtClean="0"/>
              <a:t>‹#›</a:t>
            </a:fld>
            <a:endParaRPr lang="en-US"/>
          </a:p>
        </p:txBody>
      </p:sp>
    </p:spTree>
    <p:extLst>
      <p:ext uri="{BB962C8B-B14F-4D97-AF65-F5344CB8AC3E}">
        <p14:creationId xmlns:p14="http://schemas.microsoft.com/office/powerpoint/2010/main" val="404515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1097256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j-lt"/>
                <a:ea typeface="+mn-ea"/>
                <a:cs typeface="+mn-cs"/>
              </a:rPr>
              <a:t>For our classes, this context works the same as for elementary types, an implicit conversion from type A to type B will occur here, and it will happen because we, as the developers of the class, declared this conversion.</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43321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1222947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1565613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Intel Clear"/>
                <a:ea typeface="+mn-ea"/>
                <a:cs typeface="+mn-cs"/>
              </a:rPr>
              <a:t>Look, elementary types can be implicitly converted to bool in the context of a condition. Can our class do it?</a:t>
            </a:r>
            <a:endParaRPr lang="ru-RU" sz="1200" kern="1200" dirty="0">
              <a:solidFill>
                <a:schemeClr val="tx1"/>
              </a:solidFill>
              <a:latin typeface="Intel Clear"/>
              <a:ea typeface="+mn-ea"/>
              <a:cs typeface="+mn-cs"/>
            </a:endParaRPr>
          </a:p>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1300947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type conversion operator is what we need. As I hope you understand, the constructor and assignment operator is what we can get our class from, and the conversion operator to type is what we can get from our class, for example let it be a bool. This operator has no return value, return should return the type that we want to convert our class to.</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3298320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mj-lt"/>
              </a:rPr>
              <a:t>And now this context also works with our class. B can now be converted to bool, and we wrote the conversion operator so that it always returns true, which means hello is displayed.</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2936567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j-lt"/>
                <a:ea typeface="+mn-ea"/>
                <a:cs typeface="+mn-cs"/>
              </a:rPr>
              <a:t>And what if, we don’t want this to work, that is, we don’t want B to be obtained implicitly from A, the explicit keyword comes into play.</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901645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j-lt"/>
                <a:ea typeface="+mn-ea"/>
                <a:cs typeface="+mn-cs"/>
              </a:rPr>
              <a:t>Besides the fact that we say that B can be obtained only explicitly, we say that from B you can get A only explicitly, which does not work now?</a:t>
            </a:r>
          </a:p>
          <a:p>
            <a:r>
              <a:rPr lang="en-US" sz="1200" b="0" i="0" kern="1200" dirty="0">
                <a:solidFill>
                  <a:schemeClr val="tx1"/>
                </a:solidFill>
                <a:effectLst/>
                <a:latin typeface="+mj-lt"/>
                <a:ea typeface="+mn-ea"/>
                <a:cs typeface="+mn-cs"/>
              </a:rPr>
              <a:t>It is applicable to constructors and conversion operators.</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1622100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4273503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j-lt"/>
              </a:rPr>
              <a:t>In order to us to work, we need explicit conversions.</a:t>
            </a:r>
          </a:p>
          <a:p>
            <a:r>
              <a:rPr lang="en-US" dirty="0">
                <a:latin typeface="+mj-lt"/>
              </a:rPr>
              <a:t>For an explicit conversion, we have 7 different methods, let's take it in order.</a:t>
            </a:r>
            <a:endParaRPr lang="ru-RU" dirty="0">
              <a:latin typeface="+mj-lt"/>
            </a:endParaRPr>
          </a:p>
          <a:p>
            <a:pPr marL="228600" indent="-228600">
              <a:buFont typeface="+mj-lt"/>
              <a:buAutoNum type="arabicPeriod"/>
            </a:pP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167500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j-lt"/>
                <a:ea typeface="+mn-ea"/>
                <a:cs typeface="+mn-cs"/>
              </a:rPr>
              <a:t>On the other hand, how transformations are generally defined in C ++. And there are two different categories:</a:t>
            </a:r>
          </a:p>
          <a:p>
            <a:r>
              <a:rPr lang="en-US" sz="1200" b="0" i="0" kern="1200" dirty="0">
                <a:solidFill>
                  <a:schemeClr val="tx1"/>
                </a:solidFill>
                <a:effectLst/>
                <a:latin typeface="+mj-lt"/>
                <a:ea typeface="+mn-ea"/>
                <a:cs typeface="+mn-cs"/>
              </a:rPr>
              <a:t>Transformations not declared by the user, for example, a pointer to an object of an heir is converted to a pointer to a base class, or you assign a variable of type char to an int variable, so that you must also convert it to int.</a:t>
            </a:r>
          </a:p>
          <a:p>
            <a:endParaRPr lang="en-US" sz="1200" b="0" i="0" kern="1200" dirty="0">
              <a:solidFill>
                <a:schemeClr val="tx1"/>
              </a:solidFill>
              <a:effectLst/>
              <a:latin typeface="+mj-lt"/>
              <a:ea typeface="+mn-ea"/>
              <a:cs typeface="+mn-cs"/>
            </a:endParaRPr>
          </a:p>
          <a:p>
            <a:r>
              <a:rPr lang="en-US" sz="1200" b="0" i="0" kern="1200" dirty="0">
                <a:solidFill>
                  <a:schemeClr val="tx1"/>
                </a:solidFill>
                <a:effectLst/>
                <a:latin typeface="+mj-lt"/>
                <a:ea typeface="+mn-ea"/>
                <a:cs typeface="+mn-cs"/>
              </a:rPr>
              <a:t>The second type of transformations is defined by the programmer, that is, what types can be converted to our class, as well as what types our can be converted.</a:t>
            </a:r>
            <a:endParaRPr lang="ru-RU" sz="1200" b="0" i="0" kern="1200" dirty="0">
              <a:solidFill>
                <a:schemeClr val="tx1"/>
              </a:solidFill>
              <a:effectLst/>
              <a:latin typeface="+mj-lt"/>
              <a:ea typeface="+mn-ea"/>
              <a:cs typeface="+mn-cs"/>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3814000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j-lt"/>
                <a:ea typeface="+mn-ea"/>
                <a:cs typeface="+mn-cs"/>
              </a:rPr>
              <a:t>With direct initialization, you can make it work.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j-lt"/>
                <a:ea typeface="+mn-ea"/>
                <a:cs typeface="+mn-cs"/>
              </a:rPr>
              <a:t>This is another form of initialization and you all know it.</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3204178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j-lt"/>
                <a:ea typeface="+mn-ea"/>
                <a:cs typeface="+mn-cs"/>
              </a:rPr>
              <a:t>Direct Initialization is a form of explicit conversion, and it works here because our constructor and conversion operator are declared as explicit.</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24</a:t>
            </a:fld>
            <a:endParaRPr lang="en-US" dirty="0"/>
          </a:p>
        </p:txBody>
      </p:sp>
    </p:spTree>
    <p:extLst>
      <p:ext uri="{BB962C8B-B14F-4D97-AF65-F5344CB8AC3E}">
        <p14:creationId xmlns:p14="http://schemas.microsoft.com/office/powerpoint/2010/main" val="1585429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b="0" i="0" kern="1200" dirty="0">
                <a:solidFill>
                  <a:schemeClr val="tx1"/>
                </a:solidFill>
                <a:effectLst/>
                <a:latin typeface="+mj-lt"/>
                <a:ea typeface="+mn-ea"/>
                <a:cs typeface="+mn-cs"/>
              </a:rPr>
              <a:t>Functional style cast can be used at the moment when you want the cast to look like a constructor call.</a:t>
            </a:r>
          </a:p>
        </p:txBody>
      </p:sp>
      <p:sp>
        <p:nvSpPr>
          <p:cNvPr id="4" name="Slide Number Placeholder 3"/>
          <p:cNvSpPr>
            <a:spLocks noGrp="1"/>
          </p:cNvSpPr>
          <p:nvPr>
            <p:ph type="sldNum" sz="quarter" idx="5"/>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2339728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97969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err="1">
                <a:latin typeface="+mj-lt"/>
              </a:rPr>
              <a:t>static_cast</a:t>
            </a:r>
            <a:r>
              <a:rPr lang="en-US" dirty="0">
                <a:latin typeface="+mj-lt"/>
              </a:rPr>
              <a:t> - this type of explicit conversion can do everything that the implicit conversion did, and in addition, you can do conversions up and down the class hierarchy, you can also convert void * to the type of pointer we need. Like implicit conversions, </a:t>
            </a:r>
            <a:r>
              <a:rPr lang="en-US" dirty="0" err="1">
                <a:latin typeface="+mj-lt"/>
              </a:rPr>
              <a:t>static_cast</a:t>
            </a:r>
            <a:r>
              <a:rPr lang="en-US" dirty="0">
                <a:latin typeface="+mj-lt"/>
              </a:rPr>
              <a:t> is executed at compile time. </a:t>
            </a:r>
          </a:p>
          <a:p>
            <a:pPr marL="0" indent="0">
              <a:buFont typeface="+mj-lt"/>
              <a:buNone/>
            </a:pPr>
            <a:r>
              <a:rPr lang="en-US" dirty="0">
                <a:latin typeface="+mj-lt"/>
              </a:rPr>
              <a:t>Once with </a:t>
            </a:r>
            <a:r>
              <a:rPr lang="en-US" dirty="0" err="1">
                <a:latin typeface="+mj-lt"/>
              </a:rPr>
              <a:t>static_cast</a:t>
            </a:r>
            <a:r>
              <a:rPr lang="en-US" dirty="0">
                <a:latin typeface="+mj-lt"/>
              </a:rPr>
              <a:t> we can do everything to work implicitly do it.</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2604654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err="1">
                <a:latin typeface="+mj-lt"/>
              </a:rPr>
              <a:t>reinterpret_cast</a:t>
            </a:r>
            <a:r>
              <a:rPr lang="en-US" dirty="0">
                <a:latin typeface="+mj-lt"/>
              </a:rPr>
              <a:t> - this can convert any type of pointer to any other. We apply this conversion when there is no non-user </a:t>
            </a:r>
            <a:r>
              <a:rPr lang="en-US" dirty="0" err="1">
                <a:latin typeface="+mj-lt"/>
              </a:rPr>
              <a:t>defind</a:t>
            </a:r>
            <a:r>
              <a:rPr lang="en-US" dirty="0">
                <a:latin typeface="+mj-lt"/>
              </a:rPr>
              <a:t> conversion and user defined, but we know that types can be interpreted differently, hence the name of the cast. </a:t>
            </a:r>
          </a:p>
          <a:p>
            <a:pPr marL="0" indent="0">
              <a:buFont typeface="+mj-lt"/>
              <a:buNone/>
            </a:pPr>
            <a:r>
              <a:rPr lang="en-US" dirty="0">
                <a:latin typeface="+mj-lt"/>
              </a:rPr>
              <a:t>Typically, </a:t>
            </a:r>
            <a:r>
              <a:rPr lang="en-US" dirty="0" err="1">
                <a:latin typeface="+mj-lt"/>
              </a:rPr>
              <a:t>reinterpret_cast</a:t>
            </a:r>
            <a:r>
              <a:rPr lang="en-US" dirty="0">
                <a:latin typeface="+mj-lt"/>
              </a:rPr>
              <a:t> is used when you know what you are doing.</a:t>
            </a:r>
          </a:p>
        </p:txBody>
      </p:sp>
      <p:sp>
        <p:nvSpPr>
          <p:cNvPr id="4" name="Slide Number Placeholder 3"/>
          <p:cNvSpPr>
            <a:spLocks noGrp="1"/>
          </p:cNvSpPr>
          <p:nvPr>
            <p:ph type="sldNum" sz="quarter" idx="5"/>
          </p:nvPr>
        </p:nvSpPr>
        <p:spPr/>
        <p:txBody>
          <a:bodyPr/>
          <a:lstStyle/>
          <a:p>
            <a:fld id="{D61C8689-8455-3546-ADF9-3B7273760F66}" type="slidenum">
              <a:rPr lang="en-US" smtClean="0"/>
              <a:pPr/>
              <a:t>28</a:t>
            </a:fld>
            <a:endParaRPr lang="en-US" dirty="0"/>
          </a:p>
        </p:txBody>
      </p:sp>
    </p:spTree>
    <p:extLst>
      <p:ext uri="{BB962C8B-B14F-4D97-AF65-F5344CB8AC3E}">
        <p14:creationId xmlns:p14="http://schemas.microsoft.com/office/powerpoint/2010/main" val="3126621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Intel Clear"/>
                <a:ea typeface="+mn-ea"/>
                <a:cs typeface="+mn-cs"/>
              </a:rPr>
              <a:t>const_cast</a:t>
            </a:r>
            <a:r>
              <a:rPr lang="en-US" sz="1200" b="0" i="0" kern="1200" dirty="0">
                <a:solidFill>
                  <a:schemeClr val="tx1"/>
                </a:solidFill>
                <a:effectLst/>
                <a:latin typeface="Intel Clear"/>
                <a:ea typeface="+mn-ea"/>
                <a:cs typeface="+mn-cs"/>
              </a:rPr>
              <a:t> - this type of conversion is needed in order to remove const from the variable.</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29</a:t>
            </a:fld>
            <a:endParaRPr lang="en-US" dirty="0"/>
          </a:p>
        </p:txBody>
      </p:sp>
    </p:spTree>
    <p:extLst>
      <p:ext uri="{BB962C8B-B14F-4D97-AF65-F5344CB8AC3E}">
        <p14:creationId xmlns:p14="http://schemas.microsoft.com/office/powerpoint/2010/main" val="1196510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Intel Clear"/>
                <a:ea typeface="+mn-ea"/>
                <a:cs typeface="+mn-cs"/>
              </a:rPr>
              <a:t>dynamic_cast</a:t>
            </a:r>
            <a:r>
              <a:rPr lang="en-US" sz="1200" b="0" i="0" kern="1200" dirty="0">
                <a:solidFill>
                  <a:schemeClr val="tx1"/>
                </a:solidFill>
                <a:effectLst/>
                <a:latin typeface="Intel Clear"/>
                <a:ea typeface="+mn-ea"/>
                <a:cs typeface="+mn-cs"/>
              </a:rPr>
              <a:t> - needed for safe conversion of pointers in the inheritance hierarchy, in order for it to work, at least one virtual method is needed. Let's see an example in the code</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30</a:t>
            </a:fld>
            <a:endParaRPr lang="en-US" dirty="0"/>
          </a:p>
        </p:txBody>
      </p:sp>
    </p:spTree>
    <p:extLst>
      <p:ext uri="{BB962C8B-B14F-4D97-AF65-F5344CB8AC3E}">
        <p14:creationId xmlns:p14="http://schemas.microsoft.com/office/powerpoint/2010/main" val="2948595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j-lt"/>
              </a:rPr>
              <a:t>The first type of conversion in C ++ is implicit conversion, as is clear from the name they invoke implicitly. The conversion is implicit, the compiler does everything. For example, adding the numeric types int and float.</a:t>
            </a:r>
            <a:endParaRPr lang="ru-RU" dirty="0">
              <a:latin typeface="+mj-lt"/>
            </a:endParaRPr>
          </a:p>
          <a:p>
            <a:r>
              <a:rPr lang="en-US" dirty="0">
                <a:latin typeface="+mj-lt"/>
              </a:rPr>
              <a:t>The second type of conversion in C ++ is an explicit conversion.</a:t>
            </a:r>
          </a:p>
          <a:p>
            <a:r>
              <a:rPr lang="en-US" sz="1200" b="0" i="0" kern="1200" dirty="0">
                <a:solidFill>
                  <a:schemeClr val="tx1"/>
                </a:solidFill>
                <a:effectLst/>
                <a:latin typeface="+mj-lt"/>
                <a:ea typeface="+mn-ea"/>
                <a:cs typeface="+mn-cs"/>
              </a:rPr>
              <a:t>Implicit conversion is the operation that doesn’t require the user to write cast operator explicitly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Intel Clear"/>
                <a:ea typeface="+mn-ea"/>
                <a:cs typeface="+mn-cs"/>
              </a:rPr>
              <a:t>Explicit conversion is the operation that does require the user to write cast operator explicitly</a:t>
            </a:r>
            <a:endParaRPr lang="ru-RU" sz="1200" b="0" i="0" kern="1200" dirty="0">
              <a:solidFill>
                <a:schemeClr val="tx1"/>
              </a:solidFill>
              <a:effectLst/>
              <a:latin typeface="Intel Clear"/>
              <a:ea typeface="+mn-ea"/>
              <a:cs typeface="+mn-cs"/>
            </a:endParaRPr>
          </a:p>
          <a:p>
            <a:endParaRPr lang="ru-RU" sz="1200" b="0" i="0" kern="1200" dirty="0">
              <a:solidFill>
                <a:schemeClr val="tx1"/>
              </a:solidFill>
              <a:effectLst/>
              <a:latin typeface="+mj-lt"/>
              <a:ea typeface="+mn-ea"/>
              <a:cs typeface="+mn-cs"/>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2374926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405499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j-lt"/>
                <a:ea typeface="+mn-ea"/>
                <a:cs typeface="+mn-cs"/>
              </a:rPr>
              <a:t>Here is a very simple example: As we already know in C ++, definitely converting from char to int, and this is another context for implicit conversion, and now everything works again.</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2620270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j-lt"/>
                <a:ea typeface="+mn-ea"/>
                <a:cs typeface="+mn-cs"/>
              </a:rPr>
              <a:t>As we can see, the </a:t>
            </a:r>
            <a:r>
              <a:rPr lang="en-US" sz="1200" b="0" i="0" kern="1200" dirty="0" err="1">
                <a:solidFill>
                  <a:schemeClr val="tx1"/>
                </a:solidFill>
                <a:effectLst/>
                <a:latin typeface="+mj-lt"/>
                <a:ea typeface="+mn-ea"/>
                <a:cs typeface="+mn-cs"/>
              </a:rPr>
              <a:t>ch</a:t>
            </a:r>
            <a:r>
              <a:rPr lang="en-US" sz="1200" b="0" i="0" kern="1200" dirty="0">
                <a:solidFill>
                  <a:schemeClr val="tx1"/>
                </a:solidFill>
                <a:effectLst/>
                <a:latin typeface="+mj-lt"/>
                <a:ea typeface="+mn-ea"/>
                <a:cs typeface="+mn-cs"/>
              </a:rPr>
              <a:t> variable is of type char, and the function accepts type int, but everything works. So an implicit conversion of char to int occurs. Here is the second context, we use </a:t>
            </a:r>
            <a:r>
              <a:rPr lang="en-US" sz="1200" b="0" i="0" kern="1200" dirty="0" err="1">
                <a:solidFill>
                  <a:schemeClr val="tx1"/>
                </a:solidFill>
                <a:effectLst/>
                <a:latin typeface="+mj-lt"/>
                <a:ea typeface="+mn-ea"/>
                <a:cs typeface="+mn-cs"/>
              </a:rPr>
              <a:t>ch</a:t>
            </a:r>
            <a:r>
              <a:rPr lang="en-US" sz="1200" b="0" i="0" kern="1200" dirty="0">
                <a:solidFill>
                  <a:schemeClr val="tx1"/>
                </a:solidFill>
                <a:effectLst/>
                <a:latin typeface="+mj-lt"/>
                <a:ea typeface="+mn-ea"/>
                <a:cs typeface="+mn-cs"/>
              </a:rPr>
              <a:t> as an argument to call the function, in c ++, the conversion from char to int is defined, and here the conversion occurs.</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405287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j-lt"/>
              </a:rPr>
              <a:t>Change the code of the previous example and add return for the function foo, and again everything works for us, because in C ++, the conversion from int to char is defined, and our expression x is used as the operand of another expression. An example of this may be the assignment operator.</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63208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Here is also a simple example, x is used here as a logical expression, for this, again, it is implicitly converted to type bool.</a:t>
            </a:r>
            <a:endParaRPr lang="ru-RU" sz="1200" b="0" i="0" kern="1200" dirty="0">
              <a:solidFill>
                <a:schemeClr val="tx1"/>
              </a:solidFill>
              <a:effectLst/>
              <a:latin typeface="Intel Clear"/>
              <a:ea typeface="+mn-ea"/>
              <a:cs typeface="+mn-cs"/>
            </a:endParaRPr>
          </a:p>
          <a:p>
            <a:r>
              <a:rPr lang="en-US" sz="1200" b="0" i="0" kern="1200" dirty="0">
                <a:solidFill>
                  <a:schemeClr val="tx1"/>
                </a:solidFill>
                <a:effectLst/>
                <a:latin typeface="Intel Clear"/>
                <a:ea typeface="+mn-ea"/>
                <a:cs typeface="+mn-cs"/>
              </a:rPr>
              <a:t>Anyone tell me how integral types convert to bool?</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352660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j-lt"/>
                <a:ea typeface="+mn-ea"/>
                <a:cs typeface="+mn-cs"/>
              </a:rPr>
              <a:t>Here is also a simple example, x is used here as a logical expression, for this, again, it is implicitly converted to type bool.</a:t>
            </a:r>
            <a:endParaRPr lang="ru-RU" sz="1200" b="0" i="0" kern="1200" dirty="0">
              <a:solidFill>
                <a:schemeClr val="tx1"/>
              </a:solidFill>
              <a:effectLst/>
              <a:latin typeface="+mj-lt"/>
              <a:ea typeface="+mn-ea"/>
              <a:cs typeface="+mn-cs"/>
            </a:endParaRPr>
          </a:p>
          <a:p>
            <a:r>
              <a:rPr lang="en-US" sz="1200" b="0" i="0" kern="1200" dirty="0">
                <a:solidFill>
                  <a:schemeClr val="tx1"/>
                </a:solidFill>
                <a:effectLst/>
                <a:latin typeface="+mj-lt"/>
                <a:ea typeface="+mn-ea"/>
                <a:cs typeface="+mn-cs"/>
              </a:rPr>
              <a:t>Anyone tell me how integral types convert to bool?</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375179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A21B-5F60-43BB-8342-5871741735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CB9911-0C9F-4552-81BA-3022C461C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C11EC-FDE8-4679-AD5C-02F86EE11D4A}"/>
              </a:ext>
            </a:extLst>
          </p:cNvPr>
          <p:cNvSpPr>
            <a:spLocks noGrp="1"/>
          </p:cNvSpPr>
          <p:nvPr>
            <p:ph type="dt" sz="half" idx="10"/>
          </p:nvPr>
        </p:nvSpPr>
        <p:spPr/>
        <p:txBody>
          <a:bodyPr/>
          <a:lstStyle/>
          <a:p>
            <a:fld id="{341B0F11-E737-412C-9BAB-2D582565E49D}" type="datetimeFigureOut">
              <a:rPr lang="en-US" smtClean="0"/>
              <a:t>19-Jan-21</a:t>
            </a:fld>
            <a:endParaRPr lang="en-US"/>
          </a:p>
        </p:txBody>
      </p:sp>
      <p:sp>
        <p:nvSpPr>
          <p:cNvPr id="5" name="Footer Placeholder 4">
            <a:extLst>
              <a:ext uri="{FF2B5EF4-FFF2-40B4-BE49-F238E27FC236}">
                <a16:creationId xmlns:a16="http://schemas.microsoft.com/office/drawing/2014/main" id="{E4EE938D-43E0-4C00-984D-E374C2459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E80FF-F8AF-4594-A539-E1F8786673F2}"/>
              </a:ext>
            </a:extLst>
          </p:cNvPr>
          <p:cNvSpPr>
            <a:spLocks noGrp="1"/>
          </p:cNvSpPr>
          <p:nvPr>
            <p:ph type="sldNum" sz="quarter" idx="12"/>
          </p:nvPr>
        </p:nvSpPr>
        <p:spPr/>
        <p:txBody>
          <a:bodyPr/>
          <a:lstStyle/>
          <a:p>
            <a:fld id="{74444C84-CCE6-4F39-A160-444BA6C9BC5B}" type="slidenum">
              <a:rPr lang="en-US" smtClean="0"/>
              <a:t>‹#›</a:t>
            </a:fld>
            <a:endParaRPr lang="en-US"/>
          </a:p>
        </p:txBody>
      </p:sp>
    </p:spTree>
    <p:extLst>
      <p:ext uri="{BB962C8B-B14F-4D97-AF65-F5344CB8AC3E}">
        <p14:creationId xmlns:p14="http://schemas.microsoft.com/office/powerpoint/2010/main" val="183375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A30F-4378-4AB5-80C1-48038083DC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189426-5C92-4032-ACF6-5A5DF5976A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FBD71-E283-4E6B-99AB-CA472D70D89A}"/>
              </a:ext>
            </a:extLst>
          </p:cNvPr>
          <p:cNvSpPr>
            <a:spLocks noGrp="1"/>
          </p:cNvSpPr>
          <p:nvPr>
            <p:ph type="dt" sz="half" idx="10"/>
          </p:nvPr>
        </p:nvSpPr>
        <p:spPr/>
        <p:txBody>
          <a:bodyPr/>
          <a:lstStyle/>
          <a:p>
            <a:fld id="{341B0F11-E737-412C-9BAB-2D582565E49D}" type="datetimeFigureOut">
              <a:rPr lang="en-US" smtClean="0"/>
              <a:t>19-Jan-21</a:t>
            </a:fld>
            <a:endParaRPr lang="en-US"/>
          </a:p>
        </p:txBody>
      </p:sp>
      <p:sp>
        <p:nvSpPr>
          <p:cNvPr id="5" name="Footer Placeholder 4">
            <a:extLst>
              <a:ext uri="{FF2B5EF4-FFF2-40B4-BE49-F238E27FC236}">
                <a16:creationId xmlns:a16="http://schemas.microsoft.com/office/drawing/2014/main" id="{37A32B2F-B9CF-46E5-90E5-FC68D533E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BE240-C559-4DF7-B91C-2969AD2CBA7C}"/>
              </a:ext>
            </a:extLst>
          </p:cNvPr>
          <p:cNvSpPr>
            <a:spLocks noGrp="1"/>
          </p:cNvSpPr>
          <p:nvPr>
            <p:ph type="sldNum" sz="quarter" idx="12"/>
          </p:nvPr>
        </p:nvSpPr>
        <p:spPr/>
        <p:txBody>
          <a:bodyPr/>
          <a:lstStyle/>
          <a:p>
            <a:fld id="{74444C84-CCE6-4F39-A160-444BA6C9BC5B}" type="slidenum">
              <a:rPr lang="en-US" smtClean="0"/>
              <a:t>‹#›</a:t>
            </a:fld>
            <a:endParaRPr lang="en-US"/>
          </a:p>
        </p:txBody>
      </p:sp>
    </p:spTree>
    <p:extLst>
      <p:ext uri="{BB962C8B-B14F-4D97-AF65-F5344CB8AC3E}">
        <p14:creationId xmlns:p14="http://schemas.microsoft.com/office/powerpoint/2010/main" val="398850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6B871-55DC-4BD2-BFE2-F3BAF9A5CA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8552A5-A6F6-481C-B41D-09CD60E6D1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81FD6-6C12-493B-9865-7E3B92C480B3}"/>
              </a:ext>
            </a:extLst>
          </p:cNvPr>
          <p:cNvSpPr>
            <a:spLocks noGrp="1"/>
          </p:cNvSpPr>
          <p:nvPr>
            <p:ph type="dt" sz="half" idx="10"/>
          </p:nvPr>
        </p:nvSpPr>
        <p:spPr/>
        <p:txBody>
          <a:bodyPr/>
          <a:lstStyle/>
          <a:p>
            <a:fld id="{341B0F11-E737-412C-9BAB-2D582565E49D}" type="datetimeFigureOut">
              <a:rPr lang="en-US" smtClean="0"/>
              <a:t>19-Jan-21</a:t>
            </a:fld>
            <a:endParaRPr lang="en-US"/>
          </a:p>
        </p:txBody>
      </p:sp>
      <p:sp>
        <p:nvSpPr>
          <p:cNvPr id="5" name="Footer Placeholder 4">
            <a:extLst>
              <a:ext uri="{FF2B5EF4-FFF2-40B4-BE49-F238E27FC236}">
                <a16:creationId xmlns:a16="http://schemas.microsoft.com/office/drawing/2014/main" id="{1836EC8B-97FD-4127-81E4-3DE39D3F2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BF75B-2238-4D34-BA10-94040BC4C821}"/>
              </a:ext>
            </a:extLst>
          </p:cNvPr>
          <p:cNvSpPr>
            <a:spLocks noGrp="1"/>
          </p:cNvSpPr>
          <p:nvPr>
            <p:ph type="sldNum" sz="quarter" idx="12"/>
          </p:nvPr>
        </p:nvSpPr>
        <p:spPr/>
        <p:txBody>
          <a:bodyPr/>
          <a:lstStyle/>
          <a:p>
            <a:fld id="{74444C84-CCE6-4F39-A160-444BA6C9BC5B}" type="slidenum">
              <a:rPr lang="en-US" smtClean="0"/>
              <a:t>‹#›</a:t>
            </a:fld>
            <a:endParaRPr lang="en-US"/>
          </a:p>
        </p:txBody>
      </p:sp>
    </p:spTree>
    <p:extLst>
      <p:ext uri="{BB962C8B-B14F-4D97-AF65-F5344CB8AC3E}">
        <p14:creationId xmlns:p14="http://schemas.microsoft.com/office/powerpoint/2010/main" val="338533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301771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ct val="80000"/>
              </a:lnSpc>
              <a:defRPr sz="72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72573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E185-619C-4C3E-9CB1-110A97505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8AF1CD-10B0-4DF0-AC3E-EB0B30DB30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1D288-A520-4508-8368-F4B39592FDE1}"/>
              </a:ext>
            </a:extLst>
          </p:cNvPr>
          <p:cNvSpPr>
            <a:spLocks noGrp="1"/>
          </p:cNvSpPr>
          <p:nvPr>
            <p:ph type="dt" sz="half" idx="10"/>
          </p:nvPr>
        </p:nvSpPr>
        <p:spPr/>
        <p:txBody>
          <a:bodyPr/>
          <a:lstStyle/>
          <a:p>
            <a:fld id="{341B0F11-E737-412C-9BAB-2D582565E49D}" type="datetimeFigureOut">
              <a:rPr lang="en-US" smtClean="0"/>
              <a:t>19-Jan-21</a:t>
            </a:fld>
            <a:endParaRPr lang="en-US"/>
          </a:p>
        </p:txBody>
      </p:sp>
      <p:sp>
        <p:nvSpPr>
          <p:cNvPr id="5" name="Footer Placeholder 4">
            <a:extLst>
              <a:ext uri="{FF2B5EF4-FFF2-40B4-BE49-F238E27FC236}">
                <a16:creationId xmlns:a16="http://schemas.microsoft.com/office/drawing/2014/main" id="{7BC3ABE0-8DEA-481A-AA65-7658D8F90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1A58F-167F-49F0-82B5-D7AEE6E191F4}"/>
              </a:ext>
            </a:extLst>
          </p:cNvPr>
          <p:cNvSpPr>
            <a:spLocks noGrp="1"/>
          </p:cNvSpPr>
          <p:nvPr>
            <p:ph type="sldNum" sz="quarter" idx="12"/>
          </p:nvPr>
        </p:nvSpPr>
        <p:spPr/>
        <p:txBody>
          <a:bodyPr/>
          <a:lstStyle/>
          <a:p>
            <a:fld id="{74444C84-CCE6-4F39-A160-444BA6C9BC5B}" type="slidenum">
              <a:rPr lang="en-US" smtClean="0"/>
              <a:t>‹#›</a:t>
            </a:fld>
            <a:endParaRPr lang="en-US"/>
          </a:p>
        </p:txBody>
      </p:sp>
    </p:spTree>
    <p:extLst>
      <p:ext uri="{BB962C8B-B14F-4D97-AF65-F5344CB8AC3E}">
        <p14:creationId xmlns:p14="http://schemas.microsoft.com/office/powerpoint/2010/main" val="245281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2D29-1262-4BE3-870E-D113B49F88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70952B-E104-43F5-A03F-987DD0AF2E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D0A0EF-4F5F-4E92-94C1-E461559DBFF8}"/>
              </a:ext>
            </a:extLst>
          </p:cNvPr>
          <p:cNvSpPr>
            <a:spLocks noGrp="1"/>
          </p:cNvSpPr>
          <p:nvPr>
            <p:ph type="dt" sz="half" idx="10"/>
          </p:nvPr>
        </p:nvSpPr>
        <p:spPr/>
        <p:txBody>
          <a:bodyPr/>
          <a:lstStyle/>
          <a:p>
            <a:fld id="{341B0F11-E737-412C-9BAB-2D582565E49D}" type="datetimeFigureOut">
              <a:rPr lang="en-US" smtClean="0"/>
              <a:t>19-Jan-21</a:t>
            </a:fld>
            <a:endParaRPr lang="en-US"/>
          </a:p>
        </p:txBody>
      </p:sp>
      <p:sp>
        <p:nvSpPr>
          <p:cNvPr id="5" name="Footer Placeholder 4">
            <a:extLst>
              <a:ext uri="{FF2B5EF4-FFF2-40B4-BE49-F238E27FC236}">
                <a16:creationId xmlns:a16="http://schemas.microsoft.com/office/drawing/2014/main" id="{6A0F19ED-CEAD-4B7C-9A22-27B62BFC4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D7454-6DF9-4D6A-A00F-E5BD6530A2B4}"/>
              </a:ext>
            </a:extLst>
          </p:cNvPr>
          <p:cNvSpPr>
            <a:spLocks noGrp="1"/>
          </p:cNvSpPr>
          <p:nvPr>
            <p:ph type="sldNum" sz="quarter" idx="12"/>
          </p:nvPr>
        </p:nvSpPr>
        <p:spPr/>
        <p:txBody>
          <a:bodyPr/>
          <a:lstStyle/>
          <a:p>
            <a:fld id="{74444C84-CCE6-4F39-A160-444BA6C9BC5B}" type="slidenum">
              <a:rPr lang="en-US" smtClean="0"/>
              <a:t>‹#›</a:t>
            </a:fld>
            <a:endParaRPr lang="en-US"/>
          </a:p>
        </p:txBody>
      </p:sp>
    </p:spTree>
    <p:extLst>
      <p:ext uri="{BB962C8B-B14F-4D97-AF65-F5344CB8AC3E}">
        <p14:creationId xmlns:p14="http://schemas.microsoft.com/office/powerpoint/2010/main" val="231766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F50F-B660-48EA-ADCC-9531082DB1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FAF749-215A-4303-88C6-AF0FE21C49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3FACF7-45D8-4112-B31E-307E8CB521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043314-D3D7-42D0-82F2-BC23D0DB6149}"/>
              </a:ext>
            </a:extLst>
          </p:cNvPr>
          <p:cNvSpPr>
            <a:spLocks noGrp="1"/>
          </p:cNvSpPr>
          <p:nvPr>
            <p:ph type="dt" sz="half" idx="10"/>
          </p:nvPr>
        </p:nvSpPr>
        <p:spPr/>
        <p:txBody>
          <a:bodyPr/>
          <a:lstStyle/>
          <a:p>
            <a:fld id="{341B0F11-E737-412C-9BAB-2D582565E49D}" type="datetimeFigureOut">
              <a:rPr lang="en-US" smtClean="0"/>
              <a:t>19-Jan-21</a:t>
            </a:fld>
            <a:endParaRPr lang="en-US"/>
          </a:p>
        </p:txBody>
      </p:sp>
      <p:sp>
        <p:nvSpPr>
          <p:cNvPr id="6" name="Footer Placeholder 5">
            <a:extLst>
              <a:ext uri="{FF2B5EF4-FFF2-40B4-BE49-F238E27FC236}">
                <a16:creationId xmlns:a16="http://schemas.microsoft.com/office/drawing/2014/main" id="{013E1B31-1989-44F5-A74B-A8EA29346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9E49A-565B-49F9-8E93-9A878D1697CD}"/>
              </a:ext>
            </a:extLst>
          </p:cNvPr>
          <p:cNvSpPr>
            <a:spLocks noGrp="1"/>
          </p:cNvSpPr>
          <p:nvPr>
            <p:ph type="sldNum" sz="quarter" idx="12"/>
          </p:nvPr>
        </p:nvSpPr>
        <p:spPr/>
        <p:txBody>
          <a:bodyPr/>
          <a:lstStyle/>
          <a:p>
            <a:fld id="{74444C84-CCE6-4F39-A160-444BA6C9BC5B}" type="slidenum">
              <a:rPr lang="en-US" smtClean="0"/>
              <a:t>‹#›</a:t>
            </a:fld>
            <a:endParaRPr lang="en-US"/>
          </a:p>
        </p:txBody>
      </p:sp>
    </p:spTree>
    <p:extLst>
      <p:ext uri="{BB962C8B-B14F-4D97-AF65-F5344CB8AC3E}">
        <p14:creationId xmlns:p14="http://schemas.microsoft.com/office/powerpoint/2010/main" val="11585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655D-35A9-4CC9-B08E-1316583EC6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AB549A-4837-4EAD-9441-485B21838F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9B91AD-1595-400B-B95B-AACD7D2D2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D2F7E8-5FAF-4955-987B-BB79DD9269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3BE4DB-EFE8-4879-8ADC-77FD34DCD7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38F684-7470-4977-9514-CE21619C1C8E}"/>
              </a:ext>
            </a:extLst>
          </p:cNvPr>
          <p:cNvSpPr>
            <a:spLocks noGrp="1"/>
          </p:cNvSpPr>
          <p:nvPr>
            <p:ph type="dt" sz="half" idx="10"/>
          </p:nvPr>
        </p:nvSpPr>
        <p:spPr/>
        <p:txBody>
          <a:bodyPr/>
          <a:lstStyle/>
          <a:p>
            <a:fld id="{341B0F11-E737-412C-9BAB-2D582565E49D}" type="datetimeFigureOut">
              <a:rPr lang="en-US" smtClean="0"/>
              <a:t>19-Jan-21</a:t>
            </a:fld>
            <a:endParaRPr lang="en-US"/>
          </a:p>
        </p:txBody>
      </p:sp>
      <p:sp>
        <p:nvSpPr>
          <p:cNvPr id="8" name="Footer Placeholder 7">
            <a:extLst>
              <a:ext uri="{FF2B5EF4-FFF2-40B4-BE49-F238E27FC236}">
                <a16:creationId xmlns:a16="http://schemas.microsoft.com/office/drawing/2014/main" id="{916E15BC-EA37-46A7-9331-4394D33F1C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CE0AC-5D65-4A16-B8BC-D2A9CD47C3CF}"/>
              </a:ext>
            </a:extLst>
          </p:cNvPr>
          <p:cNvSpPr>
            <a:spLocks noGrp="1"/>
          </p:cNvSpPr>
          <p:nvPr>
            <p:ph type="sldNum" sz="quarter" idx="12"/>
          </p:nvPr>
        </p:nvSpPr>
        <p:spPr/>
        <p:txBody>
          <a:bodyPr/>
          <a:lstStyle/>
          <a:p>
            <a:fld id="{74444C84-CCE6-4F39-A160-444BA6C9BC5B}" type="slidenum">
              <a:rPr lang="en-US" smtClean="0"/>
              <a:t>‹#›</a:t>
            </a:fld>
            <a:endParaRPr lang="en-US"/>
          </a:p>
        </p:txBody>
      </p:sp>
    </p:spTree>
    <p:extLst>
      <p:ext uri="{BB962C8B-B14F-4D97-AF65-F5344CB8AC3E}">
        <p14:creationId xmlns:p14="http://schemas.microsoft.com/office/powerpoint/2010/main" val="94901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9DF7-B979-4901-8B65-00B2A5EAF0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D84E73-CB41-4AC9-94BE-F6EAD4B8CC1D}"/>
              </a:ext>
            </a:extLst>
          </p:cNvPr>
          <p:cNvSpPr>
            <a:spLocks noGrp="1"/>
          </p:cNvSpPr>
          <p:nvPr>
            <p:ph type="dt" sz="half" idx="10"/>
          </p:nvPr>
        </p:nvSpPr>
        <p:spPr/>
        <p:txBody>
          <a:bodyPr/>
          <a:lstStyle/>
          <a:p>
            <a:fld id="{341B0F11-E737-412C-9BAB-2D582565E49D}" type="datetimeFigureOut">
              <a:rPr lang="en-US" smtClean="0"/>
              <a:t>19-Jan-21</a:t>
            </a:fld>
            <a:endParaRPr lang="en-US"/>
          </a:p>
        </p:txBody>
      </p:sp>
      <p:sp>
        <p:nvSpPr>
          <p:cNvPr id="4" name="Footer Placeholder 3">
            <a:extLst>
              <a:ext uri="{FF2B5EF4-FFF2-40B4-BE49-F238E27FC236}">
                <a16:creationId xmlns:a16="http://schemas.microsoft.com/office/drawing/2014/main" id="{6C4443E8-1041-46D6-BFC0-D7BA7E6403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AF8C7D-5B1E-4A6E-B3FE-1BC5864CBC6A}"/>
              </a:ext>
            </a:extLst>
          </p:cNvPr>
          <p:cNvSpPr>
            <a:spLocks noGrp="1"/>
          </p:cNvSpPr>
          <p:nvPr>
            <p:ph type="sldNum" sz="quarter" idx="12"/>
          </p:nvPr>
        </p:nvSpPr>
        <p:spPr/>
        <p:txBody>
          <a:bodyPr/>
          <a:lstStyle/>
          <a:p>
            <a:fld id="{74444C84-CCE6-4F39-A160-444BA6C9BC5B}" type="slidenum">
              <a:rPr lang="en-US" smtClean="0"/>
              <a:t>‹#›</a:t>
            </a:fld>
            <a:endParaRPr lang="en-US"/>
          </a:p>
        </p:txBody>
      </p:sp>
    </p:spTree>
    <p:extLst>
      <p:ext uri="{BB962C8B-B14F-4D97-AF65-F5344CB8AC3E}">
        <p14:creationId xmlns:p14="http://schemas.microsoft.com/office/powerpoint/2010/main" val="128030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B22C6F-24A9-4966-9D66-91187B72501A}"/>
              </a:ext>
            </a:extLst>
          </p:cNvPr>
          <p:cNvSpPr>
            <a:spLocks noGrp="1"/>
          </p:cNvSpPr>
          <p:nvPr>
            <p:ph type="dt" sz="half" idx="10"/>
          </p:nvPr>
        </p:nvSpPr>
        <p:spPr/>
        <p:txBody>
          <a:bodyPr/>
          <a:lstStyle/>
          <a:p>
            <a:fld id="{341B0F11-E737-412C-9BAB-2D582565E49D}" type="datetimeFigureOut">
              <a:rPr lang="en-US" smtClean="0"/>
              <a:t>19-Jan-21</a:t>
            </a:fld>
            <a:endParaRPr lang="en-US"/>
          </a:p>
        </p:txBody>
      </p:sp>
      <p:sp>
        <p:nvSpPr>
          <p:cNvPr id="3" name="Footer Placeholder 2">
            <a:extLst>
              <a:ext uri="{FF2B5EF4-FFF2-40B4-BE49-F238E27FC236}">
                <a16:creationId xmlns:a16="http://schemas.microsoft.com/office/drawing/2014/main" id="{0338ABA0-DE61-4492-847A-C5D9D5EE9E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0BE037-F8DA-413C-8C85-30E42C2F3021}"/>
              </a:ext>
            </a:extLst>
          </p:cNvPr>
          <p:cNvSpPr>
            <a:spLocks noGrp="1"/>
          </p:cNvSpPr>
          <p:nvPr>
            <p:ph type="sldNum" sz="quarter" idx="12"/>
          </p:nvPr>
        </p:nvSpPr>
        <p:spPr/>
        <p:txBody>
          <a:bodyPr/>
          <a:lstStyle/>
          <a:p>
            <a:fld id="{74444C84-CCE6-4F39-A160-444BA6C9BC5B}" type="slidenum">
              <a:rPr lang="en-US" smtClean="0"/>
              <a:t>‹#›</a:t>
            </a:fld>
            <a:endParaRPr lang="en-US"/>
          </a:p>
        </p:txBody>
      </p:sp>
    </p:spTree>
    <p:extLst>
      <p:ext uri="{BB962C8B-B14F-4D97-AF65-F5344CB8AC3E}">
        <p14:creationId xmlns:p14="http://schemas.microsoft.com/office/powerpoint/2010/main" val="99621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0A90-5760-434E-A328-9B8658A521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EEC97A-9CF0-4C72-BC9C-84BA1BFBA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C63AEC-0307-425A-B852-7275FB38C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9FC97-E20A-4018-A26A-80C364261C5E}"/>
              </a:ext>
            </a:extLst>
          </p:cNvPr>
          <p:cNvSpPr>
            <a:spLocks noGrp="1"/>
          </p:cNvSpPr>
          <p:nvPr>
            <p:ph type="dt" sz="half" idx="10"/>
          </p:nvPr>
        </p:nvSpPr>
        <p:spPr/>
        <p:txBody>
          <a:bodyPr/>
          <a:lstStyle/>
          <a:p>
            <a:fld id="{341B0F11-E737-412C-9BAB-2D582565E49D}" type="datetimeFigureOut">
              <a:rPr lang="en-US" smtClean="0"/>
              <a:t>19-Jan-21</a:t>
            </a:fld>
            <a:endParaRPr lang="en-US"/>
          </a:p>
        </p:txBody>
      </p:sp>
      <p:sp>
        <p:nvSpPr>
          <p:cNvPr id="6" name="Footer Placeholder 5">
            <a:extLst>
              <a:ext uri="{FF2B5EF4-FFF2-40B4-BE49-F238E27FC236}">
                <a16:creationId xmlns:a16="http://schemas.microsoft.com/office/drawing/2014/main" id="{30B1426F-26A4-4D2B-A900-B797D98AA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CBC66-AED5-4F65-957A-36ED51E96BB2}"/>
              </a:ext>
            </a:extLst>
          </p:cNvPr>
          <p:cNvSpPr>
            <a:spLocks noGrp="1"/>
          </p:cNvSpPr>
          <p:nvPr>
            <p:ph type="sldNum" sz="quarter" idx="12"/>
          </p:nvPr>
        </p:nvSpPr>
        <p:spPr/>
        <p:txBody>
          <a:bodyPr/>
          <a:lstStyle/>
          <a:p>
            <a:fld id="{74444C84-CCE6-4F39-A160-444BA6C9BC5B}" type="slidenum">
              <a:rPr lang="en-US" smtClean="0"/>
              <a:t>‹#›</a:t>
            </a:fld>
            <a:endParaRPr lang="en-US"/>
          </a:p>
        </p:txBody>
      </p:sp>
    </p:spTree>
    <p:extLst>
      <p:ext uri="{BB962C8B-B14F-4D97-AF65-F5344CB8AC3E}">
        <p14:creationId xmlns:p14="http://schemas.microsoft.com/office/powerpoint/2010/main" val="153150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88D2-625C-4B73-92D9-57B0FE4AD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D530A2-CAC5-41B9-893A-C52ACB9B5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77113A-9B72-4283-BB49-929E86147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7D46B-911D-481E-9D4C-0F8124936B68}"/>
              </a:ext>
            </a:extLst>
          </p:cNvPr>
          <p:cNvSpPr>
            <a:spLocks noGrp="1"/>
          </p:cNvSpPr>
          <p:nvPr>
            <p:ph type="dt" sz="half" idx="10"/>
          </p:nvPr>
        </p:nvSpPr>
        <p:spPr/>
        <p:txBody>
          <a:bodyPr/>
          <a:lstStyle/>
          <a:p>
            <a:fld id="{341B0F11-E737-412C-9BAB-2D582565E49D}" type="datetimeFigureOut">
              <a:rPr lang="en-US" smtClean="0"/>
              <a:t>19-Jan-21</a:t>
            </a:fld>
            <a:endParaRPr lang="en-US"/>
          </a:p>
        </p:txBody>
      </p:sp>
      <p:sp>
        <p:nvSpPr>
          <p:cNvPr id="6" name="Footer Placeholder 5">
            <a:extLst>
              <a:ext uri="{FF2B5EF4-FFF2-40B4-BE49-F238E27FC236}">
                <a16:creationId xmlns:a16="http://schemas.microsoft.com/office/drawing/2014/main" id="{0DDD6876-3F6F-459A-A892-E02FE1542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1B31D-D33D-4DBE-978E-AEFAE9A43536}"/>
              </a:ext>
            </a:extLst>
          </p:cNvPr>
          <p:cNvSpPr>
            <a:spLocks noGrp="1"/>
          </p:cNvSpPr>
          <p:nvPr>
            <p:ph type="sldNum" sz="quarter" idx="12"/>
          </p:nvPr>
        </p:nvSpPr>
        <p:spPr/>
        <p:txBody>
          <a:bodyPr/>
          <a:lstStyle/>
          <a:p>
            <a:fld id="{74444C84-CCE6-4F39-A160-444BA6C9BC5B}" type="slidenum">
              <a:rPr lang="en-US" smtClean="0"/>
              <a:t>‹#›</a:t>
            </a:fld>
            <a:endParaRPr lang="en-US"/>
          </a:p>
        </p:txBody>
      </p:sp>
    </p:spTree>
    <p:extLst>
      <p:ext uri="{BB962C8B-B14F-4D97-AF65-F5344CB8AC3E}">
        <p14:creationId xmlns:p14="http://schemas.microsoft.com/office/powerpoint/2010/main" val="33731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293DE8-2E4A-487E-BEAF-C101A2F5C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A9B0FB-F1D6-47D7-B24B-1DE96D0C8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BA97D-308D-4CB9-985F-B3C5DBAFB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B0F11-E737-412C-9BAB-2D582565E49D}" type="datetimeFigureOut">
              <a:rPr lang="en-US" smtClean="0"/>
              <a:t>19-Jan-21</a:t>
            </a:fld>
            <a:endParaRPr lang="en-US"/>
          </a:p>
        </p:txBody>
      </p:sp>
      <p:sp>
        <p:nvSpPr>
          <p:cNvPr id="5" name="Footer Placeholder 4">
            <a:extLst>
              <a:ext uri="{FF2B5EF4-FFF2-40B4-BE49-F238E27FC236}">
                <a16:creationId xmlns:a16="http://schemas.microsoft.com/office/drawing/2014/main" id="{7D546B82-6D8B-45A7-8C0C-5299497ADE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56D75F-9E80-4F55-BFA5-444298A3F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44C84-CCE6-4F39-A160-444BA6C9BC5B}" type="slidenum">
              <a:rPr lang="en-US" smtClean="0"/>
              <a:t>‹#›</a:t>
            </a:fld>
            <a:endParaRPr lang="en-US"/>
          </a:p>
        </p:txBody>
      </p:sp>
    </p:spTree>
    <p:extLst>
      <p:ext uri="{BB962C8B-B14F-4D97-AF65-F5344CB8AC3E}">
        <p14:creationId xmlns:p14="http://schemas.microsoft.com/office/powerpoint/2010/main" val="50541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5369" y="2043663"/>
            <a:ext cx="6105193" cy="2031055"/>
          </a:xfrm>
        </p:spPr>
        <p:txBody>
          <a:bodyPr>
            <a:normAutofit/>
          </a:bodyPr>
          <a:lstStyle/>
          <a:p>
            <a:r>
              <a:rPr lang="en-US" sz="4000" dirty="0">
                <a:solidFill>
                  <a:schemeClr val="tx2"/>
                </a:solidFill>
              </a:rPr>
              <a:t>Type Conversion</a:t>
            </a:r>
          </a:p>
        </p:txBody>
      </p:sp>
      <p:sp>
        <p:nvSpPr>
          <p:cNvPr id="3" name="Subtitle 2"/>
          <p:cNvSpPr>
            <a:spLocks noGrp="1"/>
          </p:cNvSpPr>
          <p:nvPr>
            <p:ph type="subTitle" idx="1"/>
          </p:nvPr>
        </p:nvSpPr>
        <p:spPr>
          <a:xfrm>
            <a:off x="3045369" y="4160126"/>
            <a:ext cx="6105193" cy="682079"/>
          </a:xfrm>
        </p:spPr>
        <p:txBody>
          <a:bodyPr>
            <a:normAutofit/>
          </a:bodyPr>
          <a:lstStyle/>
          <a:p>
            <a:r>
              <a:rPr lang="ru-RU" sz="1467">
                <a:solidFill>
                  <a:schemeClr val="tx2"/>
                </a:solidFill>
              </a:rPr>
              <a:t>С++ </a:t>
            </a:r>
            <a:r>
              <a:rPr lang="en-US" sz="1467">
                <a:solidFill>
                  <a:schemeClr val="tx2"/>
                </a:solidFill>
              </a:rPr>
              <a:t>courses</a:t>
            </a:r>
            <a:endParaRPr lang="en-US" sz="1467" dirty="0">
              <a:solidFill>
                <a:schemeClr val="tx2"/>
              </a:solidFill>
            </a:endParaRPr>
          </a:p>
        </p:txBody>
      </p:sp>
    </p:spTree>
    <p:extLst>
      <p:ext uri="{BB962C8B-B14F-4D97-AF65-F5344CB8AC3E}">
        <p14:creationId xmlns:p14="http://schemas.microsoft.com/office/powerpoint/2010/main" val="231009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10</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Declare the class in </a:t>
            </a:r>
            <a:r>
              <a:rPr lang="en-US" sz="3200" dirty="0" err="1">
                <a:latin typeface="+mj-lt"/>
              </a:rPr>
              <a:t>my_classes.h</a:t>
            </a:r>
            <a:endParaRPr lang="en-US" sz="3200" dirty="0">
              <a:latin typeface="+mj-lt"/>
            </a:endParaRPr>
          </a:p>
        </p:txBody>
      </p:sp>
      <p:sp>
        <p:nvSpPr>
          <p:cNvPr id="8" name="Content Placeholder 2"/>
          <p:cNvSpPr>
            <a:spLocks noGrp="1"/>
          </p:cNvSpPr>
          <p:nvPr>
            <p:ph sz="quarter" idx="13"/>
          </p:nvPr>
        </p:nvSpPr>
        <p:spPr>
          <a:xfrm>
            <a:off x="375357" y="814056"/>
            <a:ext cx="10970683" cy="5865803"/>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struct A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struct B {</a:t>
            </a:r>
          </a:p>
          <a:p>
            <a:pPr marL="0" indent="0">
              <a:lnSpc>
                <a:spcPct val="100000"/>
              </a:lnSpc>
              <a:spcBef>
                <a:spcPts val="0"/>
              </a:spcBef>
              <a:buNone/>
            </a:pPr>
            <a:r>
              <a:rPr lang="ru-RU" sz="2667" dirty="0">
                <a:latin typeface="Consolas" panose="020B0609020204030204" pitchFamily="49" charset="0"/>
                <a:cs typeface="Courier New" panose="02070309020205020404" pitchFamily="49" charset="0"/>
              </a:rPr>
              <a:t>    </a:t>
            </a:r>
            <a:r>
              <a:rPr lang="en-US" sz="2667" dirty="0">
                <a:latin typeface="Consolas" panose="020B0609020204030204" pitchFamily="49" charset="0"/>
                <a:cs typeface="Courier New" panose="02070309020205020404" pitchFamily="49" charset="0"/>
              </a:rPr>
              <a:t>B( A ) {</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ru-RU" sz="2667" dirty="0">
                <a:latin typeface="Consolas" panose="020B0609020204030204" pitchFamily="49" charset="0"/>
                <a:cs typeface="Courier New" panose="02070309020205020404" pitchFamily="49" charset="0"/>
              </a:rPr>
              <a:t>        </a:t>
            </a:r>
            <a:r>
              <a:rPr lang="en-US" sz="2667" dirty="0">
                <a:latin typeface="Consolas" panose="020B0609020204030204" pitchFamily="49" charset="0"/>
                <a:cs typeface="Courier New" panose="02070309020205020404" pitchFamily="49" charset="0"/>
              </a:rPr>
              <a:t>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"conversion from A"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ru-RU" sz="2667" dirty="0">
                <a:latin typeface="Consolas" panose="020B0609020204030204" pitchFamily="49" charset="0"/>
                <a:cs typeface="Courier New" panose="02070309020205020404" pitchFamily="49" charset="0"/>
              </a:rPr>
              <a:t>    </a:t>
            </a:r>
            <a:r>
              <a:rPr lang="en-US" sz="2667" dirty="0">
                <a:latin typeface="Consolas" panose="020B0609020204030204" pitchFamily="49" charset="0"/>
                <a:cs typeface="Courier New" panose="02070309020205020404" pitchFamily="49" charset="0"/>
              </a:rPr>
              <a:t>B&amp; operator=( A ) {</a:t>
            </a:r>
          </a:p>
          <a:p>
            <a:pPr marL="0" indent="0">
              <a:lnSpc>
                <a:spcPct val="100000"/>
              </a:lnSpc>
              <a:spcBef>
                <a:spcPts val="0"/>
              </a:spcBef>
              <a:buNone/>
            </a:pPr>
            <a:r>
              <a:rPr lang="ru-RU" sz="2667" dirty="0">
                <a:latin typeface="Consolas" panose="020B0609020204030204" pitchFamily="49" charset="0"/>
                <a:cs typeface="Courier New" panose="02070309020205020404" pitchFamily="49" charset="0"/>
              </a:rPr>
              <a:t>        </a:t>
            </a:r>
            <a:r>
              <a:rPr lang="en-US" sz="2667" dirty="0">
                <a:latin typeface="Consolas" panose="020B0609020204030204" pitchFamily="49" charset="0"/>
                <a:cs typeface="Courier New" panose="02070309020205020404" pitchFamily="49" charset="0"/>
              </a:rPr>
              <a:t>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"conversion from A (assignment)"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return *this;</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60051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11</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Create a new object</a:t>
            </a:r>
          </a:p>
        </p:txBody>
      </p:sp>
      <p:sp>
        <p:nvSpPr>
          <p:cNvPr id="8" name="Content Placeholder 2"/>
          <p:cNvSpPr>
            <a:spLocks noGrp="1"/>
          </p:cNvSpPr>
          <p:nvPr>
            <p:ph sz="quarter" idx="13"/>
          </p:nvPr>
        </p:nvSpPr>
        <p:spPr>
          <a:xfrm>
            <a:off x="375357" y="814057"/>
            <a:ext cx="10970683" cy="4755396"/>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a:t>
            </a:r>
            <a:r>
              <a:rPr lang="en-US" sz="2667" dirty="0" err="1">
                <a:latin typeface="Consolas" panose="020B0609020204030204" pitchFamily="49" charset="0"/>
                <a:cs typeface="Courier New" panose="02070309020205020404" pitchFamily="49" charset="0"/>
              </a:rPr>
              <a:t>my_classes.h</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 </a:t>
            </a:r>
            <a:r>
              <a:rPr lang="en-US" sz="2667" b="1" dirty="0" err="1">
                <a:latin typeface="Consolas" panose="020B0609020204030204" pitchFamily="49" charset="0"/>
                <a:cs typeface="Courier New" panose="02070309020205020404" pitchFamily="49" charset="0"/>
              </a:rPr>
              <a:t>a</a:t>
            </a:r>
            <a:r>
              <a:rPr lang="en-US" sz="2667"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B </a:t>
            </a:r>
            <a:r>
              <a:rPr lang="en-US" sz="2667" dirty="0" err="1">
                <a:latin typeface="Consolas" panose="020B0609020204030204" pitchFamily="49" charset="0"/>
                <a:cs typeface="Courier New" panose="02070309020205020404" pitchFamily="49" charset="0"/>
              </a:rPr>
              <a:t>b</a:t>
            </a:r>
            <a:r>
              <a:rPr lang="en-US" sz="2667" dirty="0">
                <a:latin typeface="Consolas" panose="020B0609020204030204" pitchFamily="49" charset="0"/>
                <a:cs typeface="Courier New" panose="02070309020205020404" pitchFamily="49" charset="0"/>
              </a:rPr>
              <a:t> </a:t>
            </a:r>
            <a:r>
              <a:rPr lang="en-US" sz="2667" b="1" dirty="0">
                <a:latin typeface="Consolas" panose="020B0609020204030204" pitchFamily="49" charset="0"/>
                <a:cs typeface="Courier New" panose="02070309020205020404" pitchFamily="49" charset="0"/>
              </a:rPr>
              <a:t>= a;</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80140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12</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An argument to a function call</a:t>
            </a:r>
            <a:endParaRPr lang="ru-RU" sz="3200" dirty="0">
              <a:latin typeface="+mj-lt"/>
            </a:endParaRPr>
          </a:p>
        </p:txBody>
      </p:sp>
      <p:sp>
        <p:nvSpPr>
          <p:cNvPr id="8" name="Content Placeholder 2"/>
          <p:cNvSpPr>
            <a:spLocks noGrp="1"/>
          </p:cNvSpPr>
          <p:nvPr>
            <p:ph sz="quarter" idx="13"/>
          </p:nvPr>
        </p:nvSpPr>
        <p:spPr>
          <a:xfrm>
            <a:off x="375357" y="814057"/>
            <a:ext cx="10970683" cy="4755396"/>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a:t>
            </a:r>
            <a:r>
              <a:rPr lang="en-US" sz="2667" dirty="0" err="1">
                <a:latin typeface="Consolas" panose="020B0609020204030204" pitchFamily="49" charset="0"/>
                <a:cs typeface="Courier New" panose="02070309020205020404" pitchFamily="49" charset="0"/>
              </a:rPr>
              <a:t>my_classes.h</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void foo(</a:t>
            </a:r>
            <a:r>
              <a:rPr lang="en-US" sz="2667" b="1" dirty="0">
                <a:latin typeface="Consolas" panose="020B0609020204030204" pitchFamily="49" charset="0"/>
                <a:cs typeface="Courier New" panose="02070309020205020404" pitchFamily="49" charset="0"/>
              </a:rPr>
              <a:t>B b</a:t>
            </a: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"foo"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 </a:t>
            </a:r>
            <a:r>
              <a:rPr lang="en-US" sz="2667" b="1" dirty="0" err="1">
                <a:latin typeface="Consolas" panose="020B0609020204030204" pitchFamily="49" charset="0"/>
                <a:cs typeface="Courier New" panose="02070309020205020404" pitchFamily="49" charset="0"/>
              </a:rPr>
              <a:t>a</a:t>
            </a:r>
            <a:r>
              <a:rPr lang="en-US" sz="2667"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foo(</a:t>
            </a:r>
            <a:r>
              <a:rPr lang="en-US" sz="2667" b="1" dirty="0">
                <a:latin typeface="Consolas" panose="020B0609020204030204" pitchFamily="49" charset="0"/>
                <a:cs typeface="Courier New" panose="02070309020205020404" pitchFamily="49" charset="0"/>
              </a:rPr>
              <a:t>a</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94802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13</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The operand of another expression</a:t>
            </a:r>
          </a:p>
        </p:txBody>
      </p:sp>
      <p:sp>
        <p:nvSpPr>
          <p:cNvPr id="8" name="Content Placeholder 2"/>
          <p:cNvSpPr>
            <a:spLocks noGrp="1"/>
          </p:cNvSpPr>
          <p:nvPr>
            <p:ph sz="quarter" idx="13"/>
          </p:nvPr>
        </p:nvSpPr>
        <p:spPr>
          <a:xfrm>
            <a:off x="375357" y="814056"/>
            <a:ext cx="10970683" cy="5315195"/>
          </a:xfrm>
        </p:spPr>
        <p:txBody>
          <a:bodyPr>
            <a:normAutofit lnSpcReduction="10000"/>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a:t>
            </a:r>
            <a:r>
              <a:rPr lang="en-US" sz="2667" dirty="0" err="1">
                <a:latin typeface="Consolas" panose="020B0609020204030204" pitchFamily="49" charset="0"/>
                <a:cs typeface="Courier New" panose="02070309020205020404" pitchFamily="49" charset="0"/>
              </a:rPr>
              <a:t>my_classes.h</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b="1"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B </a:t>
            </a:r>
            <a:r>
              <a:rPr lang="en-US" sz="2667" dirty="0">
                <a:latin typeface="Consolas" panose="020B0609020204030204" pitchFamily="49" charset="0"/>
                <a:cs typeface="Courier New" panose="02070309020205020404" pitchFamily="49" charset="0"/>
              </a:rPr>
              <a:t>foo(A a)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"foo"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return a;</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A </a:t>
            </a:r>
            <a:r>
              <a:rPr lang="en-US" sz="2667" dirty="0" err="1">
                <a:latin typeface="Consolas" panose="020B0609020204030204" pitchFamily="49" charset="0"/>
                <a:cs typeface="Courier New" panose="02070309020205020404" pitchFamily="49" charset="0"/>
              </a:rPr>
              <a:t>a</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foo(</a:t>
            </a:r>
            <a:r>
              <a:rPr lang="en-US" sz="2667" dirty="0" err="1">
                <a:latin typeface="Consolas" panose="020B0609020204030204" pitchFamily="49" charset="0"/>
                <a:cs typeface="Courier New" panose="02070309020205020404" pitchFamily="49" charset="0"/>
              </a:rPr>
              <a:t>ch</a:t>
            </a: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B </a:t>
            </a:r>
            <a:r>
              <a:rPr lang="en-US" sz="2667" b="1" dirty="0" err="1">
                <a:latin typeface="Consolas" panose="020B0609020204030204" pitchFamily="49" charset="0"/>
                <a:cs typeface="Courier New" panose="02070309020205020404" pitchFamily="49" charset="0"/>
              </a:rPr>
              <a:t>b</a:t>
            </a:r>
            <a:r>
              <a:rPr lang="en-US" sz="2667"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b = a;</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0401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14</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A logical expression</a:t>
            </a:r>
          </a:p>
        </p:txBody>
      </p:sp>
      <p:sp>
        <p:nvSpPr>
          <p:cNvPr id="8" name="Content Placeholder 2"/>
          <p:cNvSpPr>
            <a:spLocks noGrp="1"/>
          </p:cNvSpPr>
          <p:nvPr>
            <p:ph sz="quarter" idx="13"/>
          </p:nvPr>
        </p:nvSpPr>
        <p:spPr>
          <a:xfrm>
            <a:off x="375357" y="814056"/>
            <a:ext cx="10970683" cy="5315195"/>
          </a:xfrm>
        </p:spPr>
        <p:txBody>
          <a:bodyPr>
            <a:normAutofit fontScale="92500" lnSpcReduction="20000"/>
          </a:bodyPr>
          <a:lstStyle/>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#include &lt;iostream&gt;</a:t>
            </a:r>
          </a:p>
          <a:p>
            <a:pPr marL="0" indent="0">
              <a:lnSpc>
                <a:spcPct val="11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struct A {};</a:t>
            </a:r>
          </a:p>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struct B {</a:t>
            </a:r>
          </a:p>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    B( A ) {</a:t>
            </a:r>
          </a:p>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"conversion from A"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    B&amp; operator=( A ) {</a:t>
            </a:r>
          </a:p>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"conversion from A (assignment)"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        return *this;</a:t>
            </a:r>
          </a:p>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 </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67221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15</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A logical expression</a:t>
            </a:r>
          </a:p>
        </p:txBody>
      </p:sp>
      <p:sp>
        <p:nvSpPr>
          <p:cNvPr id="8" name="Content Placeholder 2"/>
          <p:cNvSpPr>
            <a:spLocks noGrp="1"/>
          </p:cNvSpPr>
          <p:nvPr>
            <p:ph sz="quarter" idx="13"/>
          </p:nvPr>
        </p:nvSpPr>
        <p:spPr>
          <a:xfrm>
            <a:off x="375357" y="814055"/>
            <a:ext cx="10970683" cy="5542296"/>
          </a:xfrm>
        </p:spPr>
        <p:txBody>
          <a:bodyPr>
            <a:normAutofit fontScale="77500" lnSpcReduction="20000"/>
          </a:bodyPr>
          <a:lstStyle/>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#include &lt;iostream&gt;</a:t>
            </a:r>
          </a:p>
          <a:p>
            <a:pPr marL="0" indent="0">
              <a:lnSpc>
                <a:spcPct val="110000"/>
              </a:lnSpc>
              <a:spcBef>
                <a:spcPts val="0"/>
              </a:spcBef>
              <a:buNone/>
            </a:pPr>
            <a:endParaRPr lang="en-US" sz="2933" dirty="0">
              <a:latin typeface="Consolas" panose="020B0609020204030204" pitchFamily="49" charset="0"/>
              <a:cs typeface="Courier New" panose="02070309020205020404" pitchFamily="49" charset="0"/>
            </a:endParaRP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struct A {};</a:t>
            </a: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struct B {</a:t>
            </a: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    B( A ) {</a:t>
            </a: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        std::</a:t>
            </a:r>
            <a:r>
              <a:rPr lang="en-US" sz="2933" dirty="0" err="1">
                <a:latin typeface="Consolas" panose="020B0609020204030204" pitchFamily="49" charset="0"/>
                <a:cs typeface="Courier New" panose="02070309020205020404" pitchFamily="49" charset="0"/>
              </a:rPr>
              <a:t>cout</a:t>
            </a:r>
            <a:r>
              <a:rPr lang="en-US" sz="2933" dirty="0">
                <a:latin typeface="Consolas" panose="020B0609020204030204" pitchFamily="49" charset="0"/>
                <a:cs typeface="Courier New" panose="02070309020205020404" pitchFamily="49" charset="0"/>
              </a:rPr>
              <a:t> &lt;&lt; "conversion from A" &lt;&lt; std::</a:t>
            </a:r>
            <a:r>
              <a:rPr lang="en-US" sz="2933" dirty="0" err="1">
                <a:latin typeface="Consolas" panose="020B0609020204030204" pitchFamily="49" charset="0"/>
                <a:cs typeface="Courier New" panose="02070309020205020404" pitchFamily="49" charset="0"/>
              </a:rPr>
              <a:t>endl</a:t>
            </a:r>
            <a:r>
              <a:rPr lang="en-US" sz="2933"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    B&amp; operator=( A ) {</a:t>
            </a: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	  std::</a:t>
            </a:r>
            <a:r>
              <a:rPr lang="en-US" sz="2933" dirty="0" err="1">
                <a:latin typeface="Consolas" panose="020B0609020204030204" pitchFamily="49" charset="0"/>
                <a:cs typeface="Courier New" panose="02070309020205020404" pitchFamily="49" charset="0"/>
              </a:rPr>
              <a:t>cout</a:t>
            </a:r>
            <a:r>
              <a:rPr lang="en-US" sz="2933" dirty="0">
                <a:latin typeface="Consolas" panose="020B0609020204030204" pitchFamily="49" charset="0"/>
                <a:cs typeface="Courier New" panose="02070309020205020404" pitchFamily="49" charset="0"/>
              </a:rPr>
              <a:t> &lt;&lt; "conversion from A (assignment)" &lt;&lt; std::</a:t>
            </a:r>
            <a:r>
              <a:rPr lang="en-US" sz="2933" dirty="0" err="1">
                <a:latin typeface="Consolas" panose="020B0609020204030204" pitchFamily="49" charset="0"/>
                <a:cs typeface="Courier New" panose="02070309020205020404" pitchFamily="49" charset="0"/>
              </a:rPr>
              <a:t>endl</a:t>
            </a:r>
            <a:r>
              <a:rPr lang="en-US" sz="2933"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        return *this;</a:t>
            </a: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    operator bool() const {</a:t>
            </a: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	  return true;</a:t>
            </a: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2933"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2667" dirty="0">
                <a:latin typeface="Consolas" panose="020B0609020204030204" pitchFamily="49" charset="0"/>
                <a:cs typeface="Courier New" panose="02070309020205020404" pitchFamily="49" charset="0"/>
              </a:rPr>
              <a:t> </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74941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16</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A logical expression</a:t>
            </a:r>
          </a:p>
        </p:txBody>
      </p:sp>
      <p:sp>
        <p:nvSpPr>
          <p:cNvPr id="8" name="Content Placeholder 2"/>
          <p:cNvSpPr>
            <a:spLocks noGrp="1"/>
          </p:cNvSpPr>
          <p:nvPr>
            <p:ph sz="quarter" idx="13"/>
          </p:nvPr>
        </p:nvSpPr>
        <p:spPr>
          <a:xfrm>
            <a:off x="375357" y="814057"/>
            <a:ext cx="10970683" cy="4755396"/>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a:t>
            </a:r>
            <a:r>
              <a:rPr lang="en-US" sz="2667" dirty="0" err="1">
                <a:latin typeface="Consolas" panose="020B0609020204030204" pitchFamily="49" charset="0"/>
                <a:cs typeface="Courier New" panose="02070309020205020404" pitchFamily="49" charset="0"/>
              </a:rPr>
              <a:t>my_classes.h</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B </a:t>
            </a:r>
            <a:r>
              <a:rPr lang="en-US" sz="2667" b="1" dirty="0" err="1">
                <a:latin typeface="Consolas" panose="020B0609020204030204" pitchFamily="49" charset="0"/>
                <a:cs typeface="Courier New" panose="02070309020205020404" pitchFamily="49" charset="0"/>
              </a:rPr>
              <a:t>b</a:t>
            </a:r>
            <a:r>
              <a:rPr lang="en-US" sz="2667"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if (</a:t>
            </a:r>
            <a:r>
              <a:rPr lang="en-US" sz="2667" b="1" dirty="0">
                <a:latin typeface="Consolas" panose="020B0609020204030204" pitchFamily="49" charset="0"/>
                <a:cs typeface="Courier New" panose="02070309020205020404" pitchFamily="49" charset="0"/>
              </a:rPr>
              <a:t>b</a:t>
            </a: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"Hello"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56146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0955-CF21-4DF1-B292-462B404D5EDE}"/>
              </a:ext>
            </a:extLst>
          </p:cNvPr>
          <p:cNvSpPr>
            <a:spLocks noGrp="1"/>
          </p:cNvSpPr>
          <p:nvPr>
            <p:ph type="title"/>
          </p:nvPr>
        </p:nvSpPr>
        <p:spPr/>
        <p:txBody>
          <a:bodyPr/>
          <a:lstStyle/>
          <a:p>
            <a:r>
              <a:rPr lang="en-US" dirty="0">
                <a:latin typeface="+mj-lt"/>
              </a:rPr>
              <a:t>Explicit conversion</a:t>
            </a:r>
          </a:p>
        </p:txBody>
      </p:sp>
      <p:sp>
        <p:nvSpPr>
          <p:cNvPr id="4" name="Slide Number Placeholder 3">
            <a:extLst>
              <a:ext uri="{FF2B5EF4-FFF2-40B4-BE49-F238E27FC236}">
                <a16:creationId xmlns:a16="http://schemas.microsoft.com/office/drawing/2014/main" id="{AF691A78-A358-4E71-9249-400DE02E80BB}"/>
              </a:ext>
            </a:extLst>
          </p:cNvPr>
          <p:cNvSpPr>
            <a:spLocks noGrp="1"/>
          </p:cNvSpPr>
          <p:nvPr>
            <p:ph type="sldNum" sz="quarter" idx="12"/>
          </p:nvPr>
        </p:nvSpPr>
        <p:spPr/>
        <p:txBody>
          <a:bodyPr/>
          <a:lstStyle/>
          <a:p>
            <a:fld id="{EE2556C5-CE8C-6547-B838-EA80C61A4AF7}" type="slidenum">
              <a:rPr lang="en-US" smtClean="0"/>
              <a:pPr/>
              <a:t>17</a:t>
            </a:fld>
            <a:endParaRPr lang="en-US" dirty="0"/>
          </a:p>
        </p:txBody>
      </p:sp>
    </p:spTree>
    <p:extLst>
      <p:ext uri="{BB962C8B-B14F-4D97-AF65-F5344CB8AC3E}">
        <p14:creationId xmlns:p14="http://schemas.microsoft.com/office/powerpoint/2010/main" val="68715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18</a:t>
            </a:fld>
            <a:endParaRPr lang="en-US" dirty="0"/>
          </a:p>
        </p:txBody>
      </p:sp>
      <p:sp>
        <p:nvSpPr>
          <p:cNvPr id="2" name="Title 1"/>
          <p:cNvSpPr>
            <a:spLocks noGrp="1"/>
          </p:cNvSpPr>
          <p:nvPr>
            <p:ph type="title"/>
          </p:nvPr>
        </p:nvSpPr>
        <p:spPr>
          <a:xfrm>
            <a:off x="227024" y="215219"/>
            <a:ext cx="10972800" cy="773008"/>
          </a:xfrm>
        </p:spPr>
        <p:txBody>
          <a:bodyPr>
            <a:noAutofit/>
          </a:bodyPr>
          <a:lstStyle/>
          <a:p>
            <a:r>
              <a:rPr lang="en-US" sz="3200" dirty="0">
                <a:latin typeface="+mj-lt"/>
              </a:rPr>
              <a:t>How to prohibit implicit conversions?</a:t>
            </a:r>
            <a:endParaRPr lang="ru-RU" sz="3200" dirty="0">
              <a:latin typeface="+mj-lt"/>
            </a:endParaRPr>
          </a:p>
        </p:txBody>
      </p:sp>
      <p:sp>
        <p:nvSpPr>
          <p:cNvPr id="8" name="Content Placeholder 2"/>
          <p:cNvSpPr>
            <a:spLocks noGrp="1"/>
          </p:cNvSpPr>
          <p:nvPr>
            <p:ph sz="quarter" idx="13"/>
          </p:nvPr>
        </p:nvSpPr>
        <p:spPr>
          <a:xfrm>
            <a:off x="375357" y="814057"/>
            <a:ext cx="10970683" cy="4755396"/>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a:t>
            </a:r>
            <a:r>
              <a:rPr lang="en-US" sz="2667" dirty="0" err="1">
                <a:latin typeface="Consolas" panose="020B0609020204030204" pitchFamily="49" charset="0"/>
                <a:cs typeface="Courier New" panose="02070309020205020404" pitchFamily="49" charset="0"/>
              </a:rPr>
              <a:t>my_classes.h</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void foo(</a:t>
            </a:r>
            <a:r>
              <a:rPr lang="en-US" sz="2667" b="1" dirty="0">
                <a:latin typeface="Consolas" panose="020B0609020204030204" pitchFamily="49" charset="0"/>
                <a:cs typeface="Courier New" panose="02070309020205020404" pitchFamily="49" charset="0"/>
              </a:rPr>
              <a:t>B b</a:t>
            </a: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"foo"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 </a:t>
            </a:r>
            <a:r>
              <a:rPr lang="en-US" sz="2667" b="1" dirty="0" err="1">
                <a:latin typeface="Consolas" panose="020B0609020204030204" pitchFamily="49" charset="0"/>
                <a:cs typeface="Courier New" panose="02070309020205020404" pitchFamily="49" charset="0"/>
              </a:rPr>
              <a:t>a</a:t>
            </a:r>
            <a:r>
              <a:rPr lang="en-US" sz="2667"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foo(</a:t>
            </a:r>
            <a:r>
              <a:rPr lang="en-US" sz="2667" b="1" dirty="0">
                <a:latin typeface="Consolas" panose="020B0609020204030204" pitchFamily="49" charset="0"/>
                <a:cs typeface="Courier New" panose="02070309020205020404" pitchFamily="49" charset="0"/>
              </a:rPr>
              <a:t>a</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9220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19</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Prohibit implicit conversions</a:t>
            </a:r>
            <a:endParaRPr lang="ru-RU" sz="3200" dirty="0">
              <a:latin typeface="+mj-lt"/>
            </a:endParaRPr>
          </a:p>
        </p:txBody>
      </p:sp>
      <p:sp>
        <p:nvSpPr>
          <p:cNvPr id="8" name="Content Placeholder 2"/>
          <p:cNvSpPr>
            <a:spLocks noGrp="1"/>
          </p:cNvSpPr>
          <p:nvPr>
            <p:ph sz="quarter" idx="13"/>
          </p:nvPr>
        </p:nvSpPr>
        <p:spPr>
          <a:xfrm>
            <a:off x="375357" y="814057"/>
            <a:ext cx="10970683" cy="5305167"/>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struct A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struct B {</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explicit </a:t>
            </a:r>
            <a:r>
              <a:rPr lang="en-US" sz="2667" dirty="0">
                <a:latin typeface="Consolas" panose="020B0609020204030204" pitchFamily="49" charset="0"/>
                <a:cs typeface="Courier New" panose="02070309020205020404" pitchFamily="49" charset="0"/>
              </a:rPr>
              <a:t>B( A</a:t>
            </a:r>
            <a:r>
              <a:rPr lang="en-US" sz="2667" b="1" dirty="0">
                <a:latin typeface="Consolas" panose="020B0609020204030204" pitchFamily="49" charset="0"/>
                <a:cs typeface="Courier New" panose="02070309020205020404" pitchFamily="49" charset="0"/>
              </a:rPr>
              <a:t> </a:t>
            </a: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"conversion from A"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explicit</a:t>
            </a:r>
            <a:r>
              <a:rPr lang="en-US" sz="2667" dirty="0">
                <a:latin typeface="Consolas" panose="020B0609020204030204" pitchFamily="49" charset="0"/>
                <a:cs typeface="Courier New" panose="02070309020205020404" pitchFamily="49" charset="0"/>
              </a:rPr>
              <a:t> operator A()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return A();</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600" dirty="0">
                <a:latin typeface="Consolas" panose="020B0609020204030204" pitchFamily="49" charset="0"/>
                <a:cs typeface="Courier New" panose="02070309020205020404" pitchFamily="49" charset="0"/>
              </a:rPr>
              <a:t>     </a:t>
            </a:r>
            <a:endParaRPr lang="ru-RU" sz="16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08983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63136" y="7673883"/>
            <a:ext cx="2844800" cy="365125"/>
          </a:xfrm>
        </p:spPr>
        <p:txBody>
          <a:bodyPr/>
          <a:lstStyle/>
          <a:p>
            <a:fld id="{EE2556C5-CE8C-6547-B838-EA80C61A4AF7}" type="slidenum">
              <a:rPr lang="en-US" smtClean="0"/>
              <a:pPr/>
              <a:t>2</a:t>
            </a:fld>
            <a:endParaRPr lang="en-US" dirty="0"/>
          </a:p>
        </p:txBody>
      </p:sp>
      <p:sp>
        <p:nvSpPr>
          <p:cNvPr id="34" name="Oval 33">
            <a:extLst>
              <a:ext uri="{FF2B5EF4-FFF2-40B4-BE49-F238E27FC236}">
                <a16:creationId xmlns:a16="http://schemas.microsoft.com/office/drawing/2014/main" id="{8709DC59-3616-4B5C-91DC-F331594FA123}"/>
              </a:ext>
            </a:extLst>
          </p:cNvPr>
          <p:cNvSpPr/>
          <p:nvPr/>
        </p:nvSpPr>
        <p:spPr>
          <a:xfrm>
            <a:off x="1052565" y="3771250"/>
            <a:ext cx="4728039" cy="1183949"/>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Non-user defined conversion</a:t>
            </a:r>
          </a:p>
        </p:txBody>
      </p:sp>
      <p:cxnSp>
        <p:nvCxnSpPr>
          <p:cNvPr id="6" name="Straight Arrow Connector 5">
            <a:extLst>
              <a:ext uri="{FF2B5EF4-FFF2-40B4-BE49-F238E27FC236}">
                <a16:creationId xmlns:a16="http://schemas.microsoft.com/office/drawing/2014/main" id="{BF81B518-D969-4384-8DBE-737477DCD8DE}"/>
              </a:ext>
            </a:extLst>
          </p:cNvPr>
          <p:cNvCxnSpPr>
            <a:cxnSpLocks/>
            <a:stCxn id="3" idx="4"/>
            <a:endCxn id="34" idx="0"/>
          </p:cNvCxnSpPr>
          <p:nvPr/>
        </p:nvCxnSpPr>
        <p:spPr>
          <a:xfrm flipH="1">
            <a:off x="3416584" y="2754299"/>
            <a:ext cx="2679416" cy="10169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78" name="Oval 77">
            <a:extLst>
              <a:ext uri="{FF2B5EF4-FFF2-40B4-BE49-F238E27FC236}">
                <a16:creationId xmlns:a16="http://schemas.microsoft.com/office/drawing/2014/main" id="{81B25730-4DBC-49F2-BA33-C7A1120C011F}"/>
              </a:ext>
            </a:extLst>
          </p:cNvPr>
          <p:cNvSpPr/>
          <p:nvPr/>
        </p:nvSpPr>
        <p:spPr>
          <a:xfrm>
            <a:off x="6411399" y="3771250"/>
            <a:ext cx="4728039" cy="1183949"/>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User defined conversion</a:t>
            </a:r>
          </a:p>
        </p:txBody>
      </p:sp>
      <p:cxnSp>
        <p:nvCxnSpPr>
          <p:cNvPr id="9" name="Straight Arrow Connector 8">
            <a:extLst>
              <a:ext uri="{FF2B5EF4-FFF2-40B4-BE49-F238E27FC236}">
                <a16:creationId xmlns:a16="http://schemas.microsoft.com/office/drawing/2014/main" id="{CF3FF7AD-FBCF-42A0-A1A7-5114D79B91DF}"/>
              </a:ext>
            </a:extLst>
          </p:cNvPr>
          <p:cNvCxnSpPr>
            <a:cxnSpLocks/>
            <a:stCxn id="3" idx="4"/>
            <a:endCxn id="78" idx="0"/>
          </p:cNvCxnSpPr>
          <p:nvPr/>
        </p:nvCxnSpPr>
        <p:spPr>
          <a:xfrm>
            <a:off x="6096000" y="2754299"/>
            <a:ext cx="2679419" cy="10169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Oval 2">
            <a:extLst>
              <a:ext uri="{FF2B5EF4-FFF2-40B4-BE49-F238E27FC236}">
                <a16:creationId xmlns:a16="http://schemas.microsoft.com/office/drawing/2014/main" id="{30D45C5C-4F9F-4A80-BEF0-43D988C3A9CE}"/>
              </a:ext>
            </a:extLst>
          </p:cNvPr>
          <p:cNvSpPr/>
          <p:nvPr/>
        </p:nvSpPr>
        <p:spPr>
          <a:xfrm>
            <a:off x="3496236" y="1452283"/>
            <a:ext cx="5199529" cy="1302016"/>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Type conversions in C++</a:t>
            </a:r>
          </a:p>
        </p:txBody>
      </p:sp>
    </p:spTree>
    <p:extLst>
      <p:ext uri="{BB962C8B-B14F-4D97-AF65-F5344CB8AC3E}">
        <p14:creationId xmlns:p14="http://schemas.microsoft.com/office/powerpoint/2010/main" val="322964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Compilation error</a:t>
            </a:r>
            <a:endParaRPr lang="ru-RU" sz="3200" dirty="0">
              <a:latin typeface="+mj-lt"/>
            </a:endParaRPr>
          </a:p>
        </p:txBody>
      </p:sp>
      <p:sp>
        <p:nvSpPr>
          <p:cNvPr id="8" name="Content Placeholder 2"/>
          <p:cNvSpPr>
            <a:spLocks noGrp="1"/>
          </p:cNvSpPr>
          <p:nvPr>
            <p:ph sz="quarter" idx="13"/>
          </p:nvPr>
        </p:nvSpPr>
        <p:spPr>
          <a:xfrm>
            <a:off x="375357" y="814056"/>
            <a:ext cx="10970683" cy="5370613"/>
          </a:xfrm>
        </p:spPr>
        <p:txBody>
          <a:bodyPr>
            <a:normAutofit lnSpcReduction="10000"/>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a:t>
            </a:r>
            <a:r>
              <a:rPr lang="en-US" sz="2667" dirty="0" err="1">
                <a:latin typeface="Consolas" panose="020B0609020204030204" pitchFamily="49" charset="0"/>
                <a:cs typeface="Courier New" panose="02070309020205020404" pitchFamily="49" charset="0"/>
              </a:rPr>
              <a:t>my_classes.h</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void foo(</a:t>
            </a:r>
            <a:r>
              <a:rPr lang="en-US" sz="2667" b="1" dirty="0">
                <a:latin typeface="Consolas" panose="020B0609020204030204" pitchFamily="49" charset="0"/>
                <a:cs typeface="Courier New" panose="02070309020205020404" pitchFamily="49" charset="0"/>
              </a:rPr>
              <a:t>B b</a:t>
            </a: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"foo"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 </a:t>
            </a:r>
            <a:r>
              <a:rPr lang="en-US" sz="2667" b="1" dirty="0" err="1">
                <a:latin typeface="Consolas" panose="020B0609020204030204" pitchFamily="49" charset="0"/>
                <a:cs typeface="Courier New" panose="02070309020205020404" pitchFamily="49" charset="0"/>
              </a:rPr>
              <a:t>a</a:t>
            </a:r>
            <a:r>
              <a:rPr lang="en-US" sz="2667"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foo(</a:t>
            </a:r>
            <a:r>
              <a:rPr lang="en-US" sz="2667" b="1" dirty="0">
                <a:latin typeface="Consolas" panose="020B0609020204030204" pitchFamily="49" charset="0"/>
                <a:cs typeface="Courier New" panose="02070309020205020404" pitchFamily="49" charset="0"/>
              </a:rPr>
              <a:t>a</a:t>
            </a:r>
            <a:r>
              <a:rPr lang="en-US" sz="2667" dirty="0">
                <a:latin typeface="Consolas" panose="020B0609020204030204" pitchFamily="49" charset="0"/>
                <a:cs typeface="Courier New" panose="02070309020205020404" pitchFamily="49" charset="0"/>
              </a:rPr>
              <a:t>);</a:t>
            </a:r>
            <a:r>
              <a:rPr lang="ru-RU" sz="2667" dirty="0">
                <a:latin typeface="Consolas" panose="020B0609020204030204" pitchFamily="49" charset="0"/>
                <a:cs typeface="Courier New" panose="02070309020205020404" pitchFamily="49" charset="0"/>
              </a:rPr>
              <a:t> </a:t>
            </a:r>
            <a:r>
              <a:rPr lang="en-US" sz="2667" dirty="0">
                <a:latin typeface="Consolas" panose="020B0609020204030204" pitchFamily="49" charset="0"/>
                <a:cs typeface="Courier New" panose="02070309020205020404" pitchFamily="49" charset="0"/>
              </a:rPr>
              <a:t> </a:t>
            </a:r>
            <a:r>
              <a:rPr lang="en-US" sz="2667" dirty="0">
                <a:solidFill>
                  <a:schemeClr val="accent6">
                    <a:lumMod val="60000"/>
                    <a:lumOff val="40000"/>
                  </a:schemeClr>
                </a:solidFill>
                <a:latin typeface="Consolas" panose="020B0609020204030204" pitchFamily="49" charset="0"/>
                <a:cs typeface="Courier New" panose="02070309020205020404" pitchFamily="49" charset="0"/>
              </a:rPr>
              <a:t>// error</a:t>
            </a:r>
            <a:r>
              <a:rPr lang="ru-RU" sz="2667" dirty="0">
                <a:solidFill>
                  <a:schemeClr val="accent6">
                    <a:lumMod val="60000"/>
                    <a:lumOff val="40000"/>
                  </a:schemeClr>
                </a:solidFill>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B </a:t>
            </a:r>
            <a:r>
              <a:rPr lang="en-US" sz="2667" b="1" dirty="0" err="1">
                <a:latin typeface="Consolas" panose="020B0609020204030204" pitchFamily="49" charset="0"/>
                <a:cs typeface="Courier New" panose="02070309020205020404" pitchFamily="49" charset="0"/>
              </a:rPr>
              <a:t>b</a:t>
            </a:r>
            <a:r>
              <a:rPr lang="en-US" sz="2667" b="1" dirty="0">
                <a:latin typeface="Consolas" panose="020B0609020204030204" pitchFamily="49" charset="0"/>
                <a:cs typeface="Courier New" panose="02070309020205020404" pitchFamily="49" charset="0"/>
              </a:rPr>
              <a:t> = a; </a:t>
            </a:r>
            <a:r>
              <a:rPr lang="en-US" sz="2667" dirty="0">
                <a:solidFill>
                  <a:schemeClr val="accent6">
                    <a:lumMod val="60000"/>
                    <a:lumOff val="40000"/>
                  </a:schemeClr>
                </a:solidFill>
                <a:latin typeface="Consolas" panose="020B0609020204030204" pitchFamily="49" charset="0"/>
                <a:cs typeface="Courier New" panose="02070309020205020404" pitchFamily="49" charset="0"/>
              </a:rPr>
              <a:t>// error</a:t>
            </a:r>
            <a:r>
              <a:rPr lang="ru-RU" sz="2667" dirty="0">
                <a:solidFill>
                  <a:schemeClr val="accent6">
                    <a:lumMod val="60000"/>
                    <a:lumOff val="40000"/>
                  </a:schemeClr>
                </a:solidFill>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 </a:t>
            </a:r>
            <a:r>
              <a:rPr lang="en-US" sz="2667" b="1" dirty="0" err="1">
                <a:latin typeface="Consolas" panose="020B0609020204030204" pitchFamily="49" charset="0"/>
                <a:cs typeface="Courier New" panose="02070309020205020404" pitchFamily="49" charset="0"/>
              </a:rPr>
              <a:t>a</a:t>
            </a:r>
            <a:r>
              <a:rPr lang="en-US" sz="2667" b="1" dirty="0">
                <a:latin typeface="Consolas" panose="020B0609020204030204" pitchFamily="49" charset="0"/>
                <a:cs typeface="Courier New" panose="02070309020205020404" pitchFamily="49" charset="0"/>
              </a:rPr>
              <a:t> = b; </a:t>
            </a:r>
            <a:r>
              <a:rPr lang="en-US" sz="2667" dirty="0">
                <a:solidFill>
                  <a:schemeClr val="accent6">
                    <a:lumMod val="60000"/>
                    <a:lumOff val="40000"/>
                  </a:schemeClr>
                </a:solidFill>
                <a:latin typeface="Consolas" panose="020B0609020204030204" pitchFamily="49" charset="0"/>
                <a:cs typeface="Courier New" panose="02070309020205020404" pitchFamily="49" charset="0"/>
              </a:rPr>
              <a:t>// error</a:t>
            </a:r>
            <a:r>
              <a:rPr lang="ru-RU" sz="2667" dirty="0">
                <a:solidFill>
                  <a:schemeClr val="accent6">
                    <a:lumMod val="60000"/>
                    <a:lumOff val="40000"/>
                  </a:schemeClr>
                </a:solidFill>
                <a:latin typeface="Consolas" panose="020B0609020204030204" pitchFamily="49" charset="0"/>
                <a:cs typeface="Courier New" panose="02070309020205020404" pitchFamily="49" charset="0"/>
              </a:rPr>
              <a:t>!!!</a:t>
            </a:r>
            <a:endParaRPr lang="en-US" sz="2667" dirty="0">
              <a:solidFill>
                <a:schemeClr val="accent6">
                  <a:lumMod val="60000"/>
                  <a:lumOff val="40000"/>
                </a:schemeClr>
              </a:solidFill>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16330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0955-CF21-4DF1-B292-462B404D5EDE}"/>
              </a:ext>
            </a:extLst>
          </p:cNvPr>
          <p:cNvSpPr>
            <a:spLocks noGrp="1"/>
          </p:cNvSpPr>
          <p:nvPr>
            <p:ph type="title"/>
          </p:nvPr>
        </p:nvSpPr>
        <p:spPr/>
        <p:txBody>
          <a:bodyPr/>
          <a:lstStyle/>
          <a:p>
            <a:r>
              <a:rPr lang="en-US" dirty="0">
                <a:latin typeface="+mj-lt"/>
              </a:rPr>
              <a:t>Cast operations in C++</a:t>
            </a:r>
          </a:p>
        </p:txBody>
      </p:sp>
      <p:sp>
        <p:nvSpPr>
          <p:cNvPr id="4" name="Slide Number Placeholder 3">
            <a:extLst>
              <a:ext uri="{FF2B5EF4-FFF2-40B4-BE49-F238E27FC236}">
                <a16:creationId xmlns:a16="http://schemas.microsoft.com/office/drawing/2014/main" id="{AF691A78-A358-4E71-9249-400DE02E80BB}"/>
              </a:ext>
            </a:extLst>
          </p:cNvPr>
          <p:cNvSpPr>
            <a:spLocks noGrp="1"/>
          </p:cNvSpPr>
          <p:nvPr>
            <p:ph type="sldNum" sz="quarter" idx="12"/>
          </p:nvPr>
        </p:nvSpPr>
        <p:spPr/>
        <p:txBody>
          <a:bodyPr/>
          <a:lstStyle/>
          <a:p>
            <a:fld id="{EE2556C5-CE8C-6547-B838-EA80C61A4AF7}" type="slidenum">
              <a:rPr lang="en-US" smtClean="0"/>
              <a:pPr/>
              <a:t>21</a:t>
            </a:fld>
            <a:endParaRPr lang="en-US" dirty="0"/>
          </a:p>
        </p:txBody>
      </p:sp>
    </p:spTree>
    <p:extLst>
      <p:ext uri="{BB962C8B-B14F-4D97-AF65-F5344CB8AC3E}">
        <p14:creationId xmlns:p14="http://schemas.microsoft.com/office/powerpoint/2010/main" val="415127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22</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Cast operations in C++</a:t>
            </a:r>
          </a:p>
        </p:txBody>
      </p:sp>
      <p:sp>
        <p:nvSpPr>
          <p:cNvPr id="8" name="Content Placeholder 2"/>
          <p:cNvSpPr>
            <a:spLocks noGrp="1"/>
          </p:cNvSpPr>
          <p:nvPr>
            <p:ph sz="quarter" idx="13"/>
          </p:nvPr>
        </p:nvSpPr>
        <p:spPr>
          <a:xfrm>
            <a:off x="408607" y="951150"/>
            <a:ext cx="10970683" cy="4755396"/>
          </a:xfrm>
        </p:spPr>
        <p:txBody>
          <a:bodyPr/>
          <a:lstStyle/>
          <a:p>
            <a:pPr marL="457189" indent="-457189"/>
            <a:r>
              <a:rPr lang="en-US" sz="2667" dirty="0"/>
              <a:t>direct initialization (not a cast)</a:t>
            </a:r>
          </a:p>
          <a:p>
            <a:pPr marL="457189" indent="-457189"/>
            <a:r>
              <a:rPr lang="en-US" sz="2667" dirty="0"/>
              <a:t>C-style cast</a:t>
            </a:r>
          </a:p>
          <a:p>
            <a:pPr marL="457189" indent="-457189"/>
            <a:r>
              <a:rPr lang="en-US" sz="2667" dirty="0"/>
              <a:t>Functional style cast</a:t>
            </a:r>
          </a:p>
          <a:p>
            <a:pPr marL="457189" indent="-457189"/>
            <a:r>
              <a:rPr lang="en-US" sz="2667" dirty="0" err="1"/>
              <a:t>static_cast</a:t>
            </a:r>
            <a:endParaRPr lang="ru-RU" sz="2667" dirty="0"/>
          </a:p>
          <a:p>
            <a:pPr marL="457189" indent="-457189"/>
            <a:r>
              <a:rPr lang="en-US" sz="2667" dirty="0" err="1"/>
              <a:t>reinterpret_cast</a:t>
            </a:r>
            <a:endParaRPr lang="ru-RU" sz="2667" dirty="0"/>
          </a:p>
          <a:p>
            <a:pPr marL="457189" indent="-457189"/>
            <a:r>
              <a:rPr lang="en-US" sz="2667" dirty="0" err="1"/>
              <a:t>const_cast</a:t>
            </a:r>
            <a:endParaRPr lang="en-US" sz="2667" dirty="0"/>
          </a:p>
          <a:p>
            <a:pPr marL="457189" indent="-457189"/>
            <a:r>
              <a:rPr lang="en-US" sz="2667" dirty="0" err="1"/>
              <a:t>dynamic_cast</a:t>
            </a:r>
            <a:endParaRPr lang="en-US" sz="2667" dirty="0"/>
          </a:p>
        </p:txBody>
      </p:sp>
    </p:spTree>
    <p:extLst>
      <p:ext uri="{BB962C8B-B14F-4D97-AF65-F5344CB8AC3E}">
        <p14:creationId xmlns:p14="http://schemas.microsoft.com/office/powerpoint/2010/main" val="137143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23</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Copy initialization </a:t>
            </a:r>
            <a:endParaRPr lang="ru-RU" sz="3200" dirty="0">
              <a:latin typeface="+mj-lt"/>
            </a:endParaRPr>
          </a:p>
        </p:txBody>
      </p:sp>
      <p:sp>
        <p:nvSpPr>
          <p:cNvPr id="8" name="Content Placeholder 2"/>
          <p:cNvSpPr>
            <a:spLocks noGrp="1"/>
          </p:cNvSpPr>
          <p:nvPr>
            <p:ph sz="quarter" idx="13"/>
          </p:nvPr>
        </p:nvSpPr>
        <p:spPr>
          <a:xfrm>
            <a:off x="375357" y="814057"/>
            <a:ext cx="10970683" cy="4755396"/>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a:t>
            </a:r>
            <a:r>
              <a:rPr lang="en-US" sz="2667" dirty="0" err="1">
                <a:latin typeface="Consolas" panose="020B0609020204030204" pitchFamily="49" charset="0"/>
                <a:cs typeface="Courier New" panose="02070309020205020404" pitchFamily="49" charset="0"/>
              </a:rPr>
              <a:t>my_classes.h</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 </a:t>
            </a:r>
            <a:r>
              <a:rPr lang="en-US" sz="2667" b="1" dirty="0" err="1">
                <a:latin typeface="Consolas" panose="020B0609020204030204" pitchFamily="49" charset="0"/>
                <a:cs typeface="Courier New" panose="02070309020205020404" pitchFamily="49" charset="0"/>
              </a:rPr>
              <a:t>a</a:t>
            </a:r>
            <a:r>
              <a:rPr lang="en-US" sz="2667"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B </a:t>
            </a:r>
            <a:r>
              <a:rPr lang="en-US" sz="2667" b="1" dirty="0" err="1">
                <a:latin typeface="Consolas" panose="020B0609020204030204" pitchFamily="49" charset="0"/>
                <a:cs typeface="Courier New" panose="02070309020205020404" pitchFamily="49" charset="0"/>
              </a:rPr>
              <a:t>b</a:t>
            </a:r>
            <a:r>
              <a:rPr lang="en-US" sz="2667" b="1" dirty="0">
                <a:latin typeface="Consolas" panose="020B0609020204030204" pitchFamily="49" charset="0"/>
                <a:cs typeface="Courier New" panose="02070309020205020404" pitchFamily="49" charset="0"/>
              </a:rPr>
              <a:t> = a; </a:t>
            </a:r>
            <a:r>
              <a:rPr lang="en-US" sz="2667" dirty="0">
                <a:solidFill>
                  <a:schemeClr val="accent6">
                    <a:lumMod val="60000"/>
                    <a:lumOff val="40000"/>
                  </a:schemeClr>
                </a:solidFill>
                <a:latin typeface="Consolas" panose="020B0609020204030204" pitchFamily="49" charset="0"/>
                <a:cs typeface="Courier New" panose="02070309020205020404" pitchFamily="49" charset="0"/>
              </a:rPr>
              <a:t>// error</a:t>
            </a:r>
            <a:r>
              <a:rPr lang="ru-RU" sz="2667" dirty="0">
                <a:solidFill>
                  <a:schemeClr val="accent6">
                    <a:lumMod val="60000"/>
                    <a:lumOff val="40000"/>
                  </a:schemeClr>
                </a:solidFill>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 </a:t>
            </a:r>
            <a:r>
              <a:rPr lang="en-US" sz="2667" b="1" dirty="0" err="1">
                <a:latin typeface="Consolas" panose="020B0609020204030204" pitchFamily="49" charset="0"/>
                <a:cs typeface="Courier New" panose="02070309020205020404" pitchFamily="49" charset="0"/>
              </a:rPr>
              <a:t>a</a:t>
            </a:r>
            <a:r>
              <a:rPr lang="en-US" sz="2667" b="1" dirty="0">
                <a:latin typeface="Consolas" panose="020B0609020204030204" pitchFamily="49" charset="0"/>
                <a:cs typeface="Courier New" panose="02070309020205020404" pitchFamily="49" charset="0"/>
              </a:rPr>
              <a:t> = b; </a:t>
            </a:r>
            <a:r>
              <a:rPr lang="en-US" sz="2667" dirty="0">
                <a:solidFill>
                  <a:schemeClr val="accent6">
                    <a:lumMod val="60000"/>
                    <a:lumOff val="40000"/>
                  </a:schemeClr>
                </a:solidFill>
                <a:latin typeface="Consolas" panose="020B0609020204030204" pitchFamily="49" charset="0"/>
                <a:cs typeface="Courier New" panose="02070309020205020404" pitchFamily="49" charset="0"/>
              </a:rPr>
              <a:t>// error</a:t>
            </a:r>
            <a:r>
              <a:rPr lang="ru-RU" sz="2667" dirty="0">
                <a:solidFill>
                  <a:schemeClr val="accent6">
                    <a:lumMod val="60000"/>
                    <a:lumOff val="40000"/>
                  </a:schemeClr>
                </a:solidFill>
                <a:latin typeface="Consolas" panose="020B0609020204030204" pitchFamily="49" charset="0"/>
                <a:cs typeface="Courier New" panose="02070309020205020404" pitchFamily="49" charset="0"/>
              </a:rPr>
              <a:t>!!!</a:t>
            </a:r>
            <a:endParaRPr lang="en-US" sz="2667" dirty="0">
              <a:solidFill>
                <a:schemeClr val="accent6">
                  <a:lumMod val="60000"/>
                  <a:lumOff val="40000"/>
                </a:schemeClr>
              </a:solidFill>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82071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24</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Direct initialization </a:t>
            </a:r>
            <a:endParaRPr lang="ru-RU" sz="3200" dirty="0">
              <a:latin typeface="+mj-lt"/>
            </a:endParaRPr>
          </a:p>
        </p:txBody>
      </p:sp>
      <p:sp>
        <p:nvSpPr>
          <p:cNvPr id="8" name="Content Placeholder 2"/>
          <p:cNvSpPr>
            <a:spLocks noGrp="1"/>
          </p:cNvSpPr>
          <p:nvPr>
            <p:ph sz="quarter" idx="13"/>
          </p:nvPr>
        </p:nvSpPr>
        <p:spPr>
          <a:xfrm>
            <a:off x="375357" y="814057"/>
            <a:ext cx="10970683" cy="4755396"/>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a:t>
            </a:r>
            <a:r>
              <a:rPr lang="en-US" sz="2667" dirty="0" err="1">
                <a:latin typeface="Consolas" panose="020B0609020204030204" pitchFamily="49" charset="0"/>
                <a:cs typeface="Courier New" panose="02070309020205020404" pitchFamily="49" charset="0"/>
              </a:rPr>
              <a:t>my_classes.h</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 </a:t>
            </a:r>
            <a:r>
              <a:rPr lang="en-US" sz="2667" b="1" dirty="0" err="1">
                <a:latin typeface="Consolas" panose="020B0609020204030204" pitchFamily="49" charset="0"/>
                <a:cs typeface="Courier New" panose="02070309020205020404" pitchFamily="49" charset="0"/>
              </a:rPr>
              <a:t>a</a:t>
            </a:r>
            <a:r>
              <a:rPr lang="en-US" sz="2667"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B </a:t>
            </a:r>
            <a:r>
              <a:rPr lang="en-US" sz="2667" b="1" dirty="0" err="1">
                <a:latin typeface="Consolas" panose="020B0609020204030204" pitchFamily="49" charset="0"/>
                <a:cs typeface="Courier New" panose="02070309020205020404" pitchFamily="49" charset="0"/>
              </a:rPr>
              <a:t>b</a:t>
            </a:r>
            <a:r>
              <a:rPr lang="ru-RU" sz="2667" b="1" dirty="0">
                <a:latin typeface="Consolas" panose="020B0609020204030204" pitchFamily="49" charset="0"/>
                <a:cs typeface="Courier New" panose="02070309020205020404" pitchFamily="49" charset="0"/>
              </a:rPr>
              <a:t>(</a:t>
            </a:r>
            <a:r>
              <a:rPr lang="en-US" sz="2667" b="1" dirty="0">
                <a:latin typeface="Consolas" panose="020B0609020204030204" pitchFamily="49" charset="0"/>
                <a:cs typeface="Courier New" panose="02070309020205020404" pitchFamily="49" charset="0"/>
              </a:rPr>
              <a:t>a</a:t>
            </a:r>
            <a:r>
              <a:rPr lang="ru-RU" sz="2667" b="1" dirty="0">
                <a:latin typeface="Consolas" panose="020B0609020204030204" pitchFamily="49" charset="0"/>
                <a:cs typeface="Courier New" panose="02070309020205020404" pitchFamily="49" charset="0"/>
              </a:rPr>
              <a:t>)</a:t>
            </a:r>
            <a:r>
              <a:rPr lang="en-US" sz="2667" b="1" dirty="0">
                <a:latin typeface="Consolas" panose="020B0609020204030204" pitchFamily="49" charset="0"/>
                <a:cs typeface="Courier New" panose="02070309020205020404" pitchFamily="49" charset="0"/>
              </a:rPr>
              <a:t>; </a:t>
            </a:r>
            <a:r>
              <a:rPr lang="en-US" sz="2667" dirty="0">
                <a:solidFill>
                  <a:schemeClr val="accent6">
                    <a:lumMod val="60000"/>
                    <a:lumOff val="40000"/>
                  </a:schemeClr>
                </a:solidFill>
                <a:latin typeface="Consolas" panose="020B0609020204030204" pitchFamily="49" charset="0"/>
                <a:cs typeface="Courier New" panose="02070309020205020404" pitchFamily="49" charset="0"/>
              </a:rPr>
              <a:t>// work</a:t>
            </a:r>
            <a:r>
              <a:rPr lang="ru-RU" sz="2667" dirty="0">
                <a:solidFill>
                  <a:schemeClr val="accent6">
                    <a:lumMod val="60000"/>
                    <a:lumOff val="40000"/>
                  </a:schemeClr>
                </a:solidFill>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 </a:t>
            </a:r>
            <a:r>
              <a:rPr lang="en-US" sz="2667" b="1" dirty="0" err="1">
                <a:latin typeface="Consolas" panose="020B0609020204030204" pitchFamily="49" charset="0"/>
                <a:cs typeface="Courier New" panose="02070309020205020404" pitchFamily="49" charset="0"/>
              </a:rPr>
              <a:t>a</a:t>
            </a:r>
            <a:r>
              <a:rPr lang="ru-RU" sz="2667" b="1" dirty="0">
                <a:latin typeface="Consolas" panose="020B0609020204030204" pitchFamily="49" charset="0"/>
                <a:cs typeface="Courier New" panose="02070309020205020404" pitchFamily="49" charset="0"/>
              </a:rPr>
              <a:t>(</a:t>
            </a:r>
            <a:r>
              <a:rPr lang="en-US" sz="2667" b="1" dirty="0">
                <a:latin typeface="Consolas" panose="020B0609020204030204" pitchFamily="49" charset="0"/>
                <a:cs typeface="Courier New" panose="02070309020205020404" pitchFamily="49" charset="0"/>
              </a:rPr>
              <a:t>b</a:t>
            </a:r>
            <a:r>
              <a:rPr lang="ru-RU" sz="2667" b="1" dirty="0">
                <a:latin typeface="Consolas" panose="020B0609020204030204" pitchFamily="49" charset="0"/>
                <a:cs typeface="Courier New" panose="02070309020205020404" pitchFamily="49" charset="0"/>
              </a:rPr>
              <a:t>)</a:t>
            </a:r>
            <a:r>
              <a:rPr lang="en-US" sz="2667" b="1" dirty="0">
                <a:latin typeface="Consolas" panose="020B0609020204030204" pitchFamily="49" charset="0"/>
                <a:cs typeface="Courier New" panose="02070309020205020404" pitchFamily="49" charset="0"/>
              </a:rPr>
              <a:t>; </a:t>
            </a:r>
            <a:r>
              <a:rPr lang="en-US" sz="2667" dirty="0">
                <a:solidFill>
                  <a:schemeClr val="accent6">
                    <a:lumMod val="60000"/>
                    <a:lumOff val="40000"/>
                  </a:schemeClr>
                </a:solidFill>
                <a:latin typeface="Consolas" panose="020B0609020204030204" pitchFamily="49" charset="0"/>
                <a:cs typeface="Courier New" panose="02070309020205020404" pitchFamily="49" charset="0"/>
              </a:rPr>
              <a:t>// work</a:t>
            </a:r>
            <a:r>
              <a:rPr lang="ru-RU" sz="2667" dirty="0">
                <a:solidFill>
                  <a:schemeClr val="accent6">
                    <a:lumMod val="60000"/>
                    <a:lumOff val="40000"/>
                  </a:schemeClr>
                </a:solidFill>
                <a:latin typeface="Consolas" panose="020B0609020204030204" pitchFamily="49" charset="0"/>
                <a:cs typeface="Courier New" panose="02070309020205020404" pitchFamily="49" charset="0"/>
              </a:rPr>
              <a:t>!!!</a:t>
            </a:r>
            <a:endParaRPr lang="en-US" sz="2667" dirty="0">
              <a:solidFill>
                <a:schemeClr val="accent6">
                  <a:lumMod val="60000"/>
                  <a:lumOff val="40000"/>
                </a:schemeClr>
              </a:solidFill>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06037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25</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C-style cast vs functional style cast</a:t>
            </a:r>
            <a:endParaRPr lang="ru-RU" sz="3200" dirty="0">
              <a:latin typeface="+mj-lt"/>
            </a:endParaRPr>
          </a:p>
        </p:txBody>
      </p:sp>
      <p:sp>
        <p:nvSpPr>
          <p:cNvPr id="8" name="Content Placeholder 2"/>
          <p:cNvSpPr>
            <a:spLocks noGrp="1"/>
          </p:cNvSpPr>
          <p:nvPr>
            <p:ph sz="quarter" idx="13"/>
          </p:nvPr>
        </p:nvSpPr>
        <p:spPr>
          <a:xfrm>
            <a:off x="375357" y="814057"/>
            <a:ext cx="10970683" cy="4755396"/>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char </a:t>
            </a:r>
            <a:r>
              <a:rPr lang="en-US" sz="2667" dirty="0" err="1">
                <a:latin typeface="Consolas" panose="020B0609020204030204" pitchFamily="49" charset="0"/>
                <a:cs typeface="Courier New" panose="02070309020205020404" pitchFamily="49" charset="0"/>
              </a:rPr>
              <a:t>ch</a:t>
            </a:r>
            <a:r>
              <a:rPr lang="en-US" sz="2667" dirty="0">
                <a:latin typeface="Consolas" panose="020B0609020204030204" pitchFamily="49" charset="0"/>
                <a:cs typeface="Courier New" panose="02070309020205020404" pitchFamily="49" charset="0"/>
              </a:rPr>
              <a:t> = 'a';</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int y = (int)</a:t>
            </a:r>
            <a:r>
              <a:rPr lang="en-US" sz="2667" dirty="0" err="1">
                <a:latin typeface="Consolas" panose="020B0609020204030204" pitchFamily="49" charset="0"/>
                <a:cs typeface="Courier New" panose="02070309020205020404" pitchFamily="49" charset="0"/>
              </a:rPr>
              <a:t>ch</a:t>
            </a:r>
            <a:r>
              <a:rPr lang="en-US" sz="2667" dirty="0">
                <a:latin typeface="Consolas" panose="020B0609020204030204" pitchFamily="49" charset="0"/>
                <a:cs typeface="Courier New" panose="02070309020205020404" pitchFamily="49" charset="0"/>
              </a:rPr>
              <a:t>; // C-style cast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int x = int(</a:t>
            </a:r>
            <a:r>
              <a:rPr lang="en-US" sz="2667" dirty="0" err="1">
                <a:latin typeface="Consolas" panose="020B0609020204030204" pitchFamily="49" charset="0"/>
                <a:cs typeface="Courier New" panose="02070309020205020404" pitchFamily="49" charset="0"/>
              </a:rPr>
              <a:t>ch</a:t>
            </a:r>
            <a:r>
              <a:rPr lang="en-US" sz="2667" dirty="0">
                <a:latin typeface="Consolas" panose="020B0609020204030204" pitchFamily="49" charset="0"/>
                <a:cs typeface="Courier New" panose="02070309020205020404" pitchFamily="49" charset="0"/>
              </a:rPr>
              <a:t>); // Functional style cast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43063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26</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Functional style cast</a:t>
            </a:r>
            <a:endParaRPr lang="ru-RU" sz="3200" dirty="0">
              <a:latin typeface="+mj-lt"/>
            </a:endParaRPr>
          </a:p>
        </p:txBody>
      </p:sp>
      <p:sp>
        <p:nvSpPr>
          <p:cNvPr id="8" name="Content Placeholder 2"/>
          <p:cNvSpPr>
            <a:spLocks noGrp="1"/>
          </p:cNvSpPr>
          <p:nvPr>
            <p:ph sz="quarter" idx="13"/>
          </p:nvPr>
        </p:nvSpPr>
        <p:spPr>
          <a:xfrm>
            <a:off x="375357" y="814057"/>
            <a:ext cx="10970683" cy="5237609"/>
          </a:xfrm>
        </p:spPr>
        <p:txBody>
          <a:bodyPr>
            <a:normAutofit lnSpcReduction="10000"/>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a:t>
            </a:r>
            <a:r>
              <a:rPr lang="en-US" sz="2667" dirty="0" err="1">
                <a:latin typeface="Consolas" panose="020B0609020204030204" pitchFamily="49" charset="0"/>
                <a:cs typeface="Courier New" panose="02070309020205020404" pitchFamily="49" charset="0"/>
              </a:rPr>
              <a:t>my_classes.h</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void foo(</a:t>
            </a:r>
            <a:r>
              <a:rPr lang="en-US" sz="2667" b="1" dirty="0">
                <a:latin typeface="Consolas" panose="020B0609020204030204" pitchFamily="49" charset="0"/>
                <a:cs typeface="Courier New" panose="02070309020205020404" pitchFamily="49" charset="0"/>
              </a:rPr>
              <a:t>B b</a:t>
            </a: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"foo"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A </a:t>
            </a:r>
            <a:r>
              <a:rPr lang="en-US" sz="2667" dirty="0" err="1">
                <a:latin typeface="Consolas" panose="020B0609020204030204" pitchFamily="49" charset="0"/>
                <a:cs typeface="Courier New" panose="02070309020205020404" pitchFamily="49" charset="0"/>
              </a:rPr>
              <a:t>a</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foo(</a:t>
            </a:r>
            <a:r>
              <a:rPr lang="en-US" sz="2667" b="1" dirty="0">
                <a:latin typeface="Consolas" panose="020B0609020204030204" pitchFamily="49" charset="0"/>
                <a:cs typeface="Courier New" panose="02070309020205020404" pitchFamily="49" charset="0"/>
              </a:rPr>
              <a:t>B(a)</a:t>
            </a: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t>
            </a:r>
            <a:r>
              <a:rPr lang="en-US" sz="2667" dirty="0">
                <a:latin typeface="Consolas" panose="020B0609020204030204" pitchFamily="49" charset="0"/>
                <a:cs typeface="Courier New" panose="02070309020205020404" pitchFamily="49" charset="0"/>
              </a:rPr>
              <a:t>B </a:t>
            </a:r>
            <a:r>
              <a:rPr lang="en-US" sz="2667" dirty="0" err="1">
                <a:latin typeface="Consolas" panose="020B0609020204030204" pitchFamily="49" charset="0"/>
                <a:cs typeface="Courier New" panose="02070309020205020404" pitchFamily="49" charset="0"/>
              </a:rPr>
              <a:t>b</a:t>
            </a:r>
            <a:r>
              <a:rPr lang="en-US" sz="2667" dirty="0">
                <a:latin typeface="Consolas" panose="020B0609020204030204" pitchFamily="49" charset="0"/>
                <a:cs typeface="Courier New" panose="02070309020205020404" pitchFamily="49" charset="0"/>
              </a:rPr>
              <a:t> = </a:t>
            </a:r>
            <a:r>
              <a:rPr lang="en-US" sz="2667" b="1" dirty="0">
                <a:latin typeface="Consolas" panose="020B0609020204030204" pitchFamily="49" charset="0"/>
                <a:cs typeface="Courier New" panose="02070309020205020404" pitchFamily="49" charset="0"/>
              </a:rPr>
              <a:t>B</a:t>
            </a:r>
            <a:r>
              <a:rPr lang="ru-RU" sz="2667" b="1" dirty="0">
                <a:latin typeface="Consolas" panose="020B0609020204030204" pitchFamily="49" charset="0"/>
                <a:cs typeface="Courier New" panose="02070309020205020404" pitchFamily="49" charset="0"/>
              </a:rPr>
              <a:t>(</a:t>
            </a:r>
            <a:r>
              <a:rPr lang="en-US" sz="2667" b="1" dirty="0">
                <a:latin typeface="Consolas" panose="020B0609020204030204" pitchFamily="49" charset="0"/>
                <a:cs typeface="Courier New" panose="02070309020205020404" pitchFamily="49" charset="0"/>
              </a:rPr>
              <a:t>a)</a:t>
            </a: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t>
            </a:r>
            <a:r>
              <a:rPr lang="en-US" sz="2667" dirty="0">
                <a:latin typeface="Consolas" panose="020B0609020204030204" pitchFamily="49" charset="0"/>
                <a:cs typeface="Courier New" panose="02070309020205020404" pitchFamily="49" charset="0"/>
              </a:rPr>
              <a:t>A </a:t>
            </a:r>
            <a:r>
              <a:rPr lang="en-US" sz="2667" dirty="0" err="1">
                <a:latin typeface="Consolas" panose="020B0609020204030204" pitchFamily="49" charset="0"/>
                <a:cs typeface="Courier New" panose="02070309020205020404" pitchFamily="49" charset="0"/>
              </a:rPr>
              <a:t>a</a:t>
            </a:r>
            <a:r>
              <a:rPr lang="en-US" sz="2667" dirty="0">
                <a:latin typeface="Consolas" panose="020B0609020204030204" pitchFamily="49" charset="0"/>
                <a:cs typeface="Courier New" panose="02070309020205020404" pitchFamily="49" charset="0"/>
              </a:rPr>
              <a:t> = </a:t>
            </a:r>
            <a:r>
              <a:rPr lang="en-US" sz="2667" b="1" dirty="0">
                <a:latin typeface="Consolas" panose="020B0609020204030204" pitchFamily="49" charset="0"/>
                <a:cs typeface="Courier New" panose="02070309020205020404" pitchFamily="49" charset="0"/>
              </a:rPr>
              <a:t>A</a:t>
            </a:r>
            <a:r>
              <a:rPr lang="ru-RU" sz="2667" b="1" dirty="0">
                <a:latin typeface="Consolas" panose="020B0609020204030204" pitchFamily="49" charset="0"/>
                <a:cs typeface="Courier New" panose="02070309020205020404" pitchFamily="49" charset="0"/>
              </a:rPr>
              <a:t>(</a:t>
            </a:r>
            <a:r>
              <a:rPr lang="en-US" sz="2667" b="1" dirty="0">
                <a:latin typeface="Consolas" panose="020B0609020204030204" pitchFamily="49" charset="0"/>
                <a:cs typeface="Courier New" panose="02070309020205020404" pitchFamily="49" charset="0"/>
              </a:rPr>
              <a:t>b);</a:t>
            </a: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43667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27</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err="1">
                <a:latin typeface="+mj-lt"/>
              </a:rPr>
              <a:t>static_cast</a:t>
            </a:r>
            <a:endParaRPr lang="ru-RU" sz="3200" dirty="0">
              <a:latin typeface="+mj-lt"/>
            </a:endParaRPr>
          </a:p>
        </p:txBody>
      </p:sp>
      <p:sp>
        <p:nvSpPr>
          <p:cNvPr id="8" name="Content Placeholder 2"/>
          <p:cNvSpPr>
            <a:spLocks noGrp="1"/>
          </p:cNvSpPr>
          <p:nvPr>
            <p:ph sz="quarter" idx="13"/>
          </p:nvPr>
        </p:nvSpPr>
        <p:spPr>
          <a:xfrm>
            <a:off x="375357" y="814057"/>
            <a:ext cx="10970683" cy="5237609"/>
          </a:xfrm>
        </p:spPr>
        <p:txBody>
          <a:bodyPr>
            <a:normAutofit lnSpcReduction="10000"/>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a:t>
            </a:r>
            <a:r>
              <a:rPr lang="en-US" sz="2667" dirty="0" err="1">
                <a:latin typeface="Consolas" panose="020B0609020204030204" pitchFamily="49" charset="0"/>
                <a:cs typeface="Courier New" panose="02070309020205020404" pitchFamily="49" charset="0"/>
              </a:rPr>
              <a:t>my_classes.h</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void foo(</a:t>
            </a:r>
            <a:r>
              <a:rPr lang="en-US" sz="2667" b="1" dirty="0">
                <a:latin typeface="Consolas" panose="020B0609020204030204" pitchFamily="49" charset="0"/>
                <a:cs typeface="Courier New" panose="02070309020205020404" pitchFamily="49" charset="0"/>
              </a:rPr>
              <a:t>B b</a:t>
            </a: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"foo"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A </a:t>
            </a:r>
            <a:r>
              <a:rPr lang="en-US" sz="2667" dirty="0" err="1">
                <a:latin typeface="Consolas" panose="020B0609020204030204" pitchFamily="49" charset="0"/>
                <a:cs typeface="Courier New" panose="02070309020205020404" pitchFamily="49" charset="0"/>
              </a:rPr>
              <a:t>a</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foo(</a:t>
            </a:r>
            <a:r>
              <a:rPr lang="en-US" sz="2667" b="1" dirty="0" err="1">
                <a:latin typeface="Consolas" panose="020B0609020204030204" pitchFamily="49" charset="0"/>
                <a:cs typeface="Courier New" panose="02070309020205020404" pitchFamily="49" charset="0"/>
              </a:rPr>
              <a:t>static_cast</a:t>
            </a:r>
            <a:r>
              <a:rPr lang="en-US" sz="2667" b="1" dirty="0">
                <a:latin typeface="Consolas" panose="020B0609020204030204" pitchFamily="49" charset="0"/>
                <a:cs typeface="Courier New" panose="02070309020205020404" pitchFamily="49" charset="0"/>
              </a:rPr>
              <a:t>&lt;B&gt;(a)</a:t>
            </a: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t>
            </a:r>
            <a:r>
              <a:rPr lang="en-US" sz="2667" dirty="0">
                <a:latin typeface="Consolas" panose="020B0609020204030204" pitchFamily="49" charset="0"/>
                <a:cs typeface="Courier New" panose="02070309020205020404" pitchFamily="49" charset="0"/>
              </a:rPr>
              <a:t>B </a:t>
            </a:r>
            <a:r>
              <a:rPr lang="en-US" sz="2667" dirty="0" err="1">
                <a:latin typeface="Consolas" panose="020B0609020204030204" pitchFamily="49" charset="0"/>
                <a:cs typeface="Courier New" panose="02070309020205020404" pitchFamily="49" charset="0"/>
              </a:rPr>
              <a:t>b</a:t>
            </a:r>
            <a:r>
              <a:rPr lang="en-US" sz="2667" dirty="0">
                <a:latin typeface="Consolas" panose="020B0609020204030204" pitchFamily="49" charset="0"/>
                <a:cs typeface="Courier New" panose="02070309020205020404" pitchFamily="49" charset="0"/>
              </a:rPr>
              <a:t> = </a:t>
            </a:r>
            <a:r>
              <a:rPr lang="en-US" sz="2667" b="1" dirty="0" err="1">
                <a:latin typeface="Consolas" panose="020B0609020204030204" pitchFamily="49" charset="0"/>
                <a:cs typeface="Courier New" panose="02070309020205020404" pitchFamily="49" charset="0"/>
              </a:rPr>
              <a:t>static_cast</a:t>
            </a:r>
            <a:r>
              <a:rPr lang="en-US" sz="2667" b="1" dirty="0">
                <a:latin typeface="Consolas" panose="020B0609020204030204" pitchFamily="49" charset="0"/>
                <a:cs typeface="Courier New" panose="02070309020205020404" pitchFamily="49" charset="0"/>
              </a:rPr>
              <a:t>&lt;B&gt;(a)</a:t>
            </a: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a:t>
            </a:r>
            <a:r>
              <a:rPr lang="en-US" sz="2667" dirty="0">
                <a:latin typeface="Consolas" panose="020B0609020204030204" pitchFamily="49" charset="0"/>
                <a:cs typeface="Courier New" panose="02070309020205020404" pitchFamily="49" charset="0"/>
              </a:rPr>
              <a:t>A </a:t>
            </a:r>
            <a:r>
              <a:rPr lang="en-US" sz="2667" dirty="0" err="1">
                <a:latin typeface="Consolas" panose="020B0609020204030204" pitchFamily="49" charset="0"/>
                <a:cs typeface="Courier New" panose="02070309020205020404" pitchFamily="49" charset="0"/>
              </a:rPr>
              <a:t>a</a:t>
            </a:r>
            <a:r>
              <a:rPr lang="en-US" sz="2667" dirty="0">
                <a:latin typeface="Consolas" panose="020B0609020204030204" pitchFamily="49" charset="0"/>
                <a:cs typeface="Courier New" panose="02070309020205020404" pitchFamily="49" charset="0"/>
              </a:rPr>
              <a:t> = </a:t>
            </a:r>
            <a:r>
              <a:rPr lang="en-US" sz="2667" b="1" dirty="0" err="1">
                <a:latin typeface="Consolas" panose="020B0609020204030204" pitchFamily="49" charset="0"/>
                <a:cs typeface="Courier New" panose="02070309020205020404" pitchFamily="49" charset="0"/>
              </a:rPr>
              <a:t>static_cast</a:t>
            </a:r>
            <a:r>
              <a:rPr lang="en-US" sz="2667" b="1" dirty="0">
                <a:latin typeface="Consolas" panose="020B0609020204030204" pitchFamily="49" charset="0"/>
                <a:cs typeface="Courier New" panose="02070309020205020404" pitchFamily="49" charset="0"/>
              </a:rPr>
              <a:t>&lt;A&gt;(b);</a:t>
            </a: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42956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28</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err="1">
                <a:latin typeface="+mj-lt"/>
              </a:rPr>
              <a:t>reinterpret_cast</a:t>
            </a:r>
            <a:endParaRPr lang="en-US" sz="3200" dirty="0">
              <a:latin typeface="+mj-lt"/>
            </a:endParaRPr>
          </a:p>
        </p:txBody>
      </p:sp>
      <p:sp>
        <p:nvSpPr>
          <p:cNvPr id="8" name="Content Placeholder 2"/>
          <p:cNvSpPr>
            <a:spLocks noGrp="1"/>
          </p:cNvSpPr>
          <p:nvPr>
            <p:ph sz="quarter" idx="13"/>
          </p:nvPr>
        </p:nvSpPr>
        <p:spPr>
          <a:xfrm>
            <a:off x="375357" y="814057"/>
            <a:ext cx="10970683" cy="5237609"/>
          </a:xfrm>
        </p:spPr>
        <p:txBody>
          <a:bodyPr>
            <a:normAutofit/>
          </a:bodyPr>
          <a:lstStyle/>
          <a:p>
            <a:pPr marL="0" indent="0">
              <a:lnSpc>
                <a:spcPct val="100000"/>
              </a:lnSpc>
              <a:spcBef>
                <a:spcPts val="0"/>
              </a:spcBef>
              <a:buNone/>
            </a:pPr>
            <a:r>
              <a:rPr lang="en-US" sz="2267" dirty="0">
                <a:latin typeface="Consolas" panose="020B0609020204030204" pitchFamily="49" charset="0"/>
                <a:cs typeface="Courier New" panose="02070309020205020404" pitchFamily="49" charset="0"/>
              </a:rPr>
              <a:t>#include &lt;iostream&gt;</a:t>
            </a:r>
            <a:endParaRPr lang="ru-RU" sz="2267" dirty="0">
              <a:latin typeface="Consolas" panose="020B0609020204030204" pitchFamily="49" charset="0"/>
              <a:cs typeface="Courier New" panose="02070309020205020404" pitchFamily="49" charset="0"/>
            </a:endParaRPr>
          </a:p>
          <a:p>
            <a:pPr marL="0" indent="0">
              <a:lnSpc>
                <a:spcPct val="100000"/>
              </a:lnSpc>
              <a:spcBef>
                <a:spcPts val="0"/>
              </a:spcBef>
              <a:buNone/>
            </a:pPr>
            <a:endParaRPr lang="en-US" sz="22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2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267" dirty="0">
                <a:latin typeface="Consolas" panose="020B0609020204030204" pitchFamily="49" charset="0"/>
                <a:cs typeface="Courier New" panose="02070309020205020404" pitchFamily="49" charset="0"/>
              </a:rPr>
              <a:t>    int value = 20341;</a:t>
            </a:r>
          </a:p>
          <a:p>
            <a:pPr marL="0" indent="0">
              <a:lnSpc>
                <a:spcPct val="100000"/>
              </a:lnSpc>
              <a:spcBef>
                <a:spcPts val="0"/>
              </a:spcBef>
              <a:buNone/>
            </a:pPr>
            <a:r>
              <a:rPr lang="en-US" sz="2267" dirty="0">
                <a:latin typeface="Consolas" panose="020B0609020204030204" pitchFamily="49" charset="0"/>
                <a:cs typeface="Courier New" panose="02070309020205020404" pitchFamily="49" charset="0"/>
              </a:rPr>
              <a:t>    char* </a:t>
            </a:r>
            <a:r>
              <a:rPr lang="en-US" sz="2267" dirty="0" err="1">
                <a:latin typeface="Consolas" panose="020B0609020204030204" pitchFamily="49" charset="0"/>
                <a:cs typeface="Courier New" panose="02070309020205020404" pitchFamily="49" charset="0"/>
              </a:rPr>
              <a:t>char_array</a:t>
            </a:r>
            <a:r>
              <a:rPr lang="en-US" sz="2267" dirty="0">
                <a:latin typeface="Consolas" panose="020B0609020204030204" pitchFamily="49" charset="0"/>
                <a:cs typeface="Courier New" panose="02070309020205020404" pitchFamily="49" charset="0"/>
              </a:rPr>
              <a:t> = </a:t>
            </a:r>
            <a:r>
              <a:rPr lang="en-US" sz="2267" b="1" dirty="0" err="1">
                <a:latin typeface="Consolas" panose="020B0609020204030204" pitchFamily="49" charset="0"/>
                <a:cs typeface="Courier New" panose="02070309020205020404" pitchFamily="49" charset="0"/>
              </a:rPr>
              <a:t>reinterpret_cast</a:t>
            </a:r>
            <a:r>
              <a:rPr lang="en-US" sz="2267" b="1" dirty="0">
                <a:latin typeface="Consolas" panose="020B0609020204030204" pitchFamily="49" charset="0"/>
                <a:cs typeface="Courier New" panose="02070309020205020404" pitchFamily="49" charset="0"/>
              </a:rPr>
              <a:t>&lt;char*&gt;(&amp;value);</a:t>
            </a:r>
          </a:p>
          <a:p>
            <a:pPr marL="0" indent="0">
              <a:lnSpc>
                <a:spcPct val="100000"/>
              </a:lnSpc>
              <a:spcBef>
                <a:spcPts val="0"/>
              </a:spcBef>
              <a:buNone/>
            </a:pPr>
            <a:r>
              <a:rPr lang="en-US" sz="2267" dirty="0">
                <a:latin typeface="Consolas" panose="020B0609020204030204" pitchFamily="49" charset="0"/>
                <a:cs typeface="Courier New" panose="02070309020205020404" pitchFamily="49" charset="0"/>
              </a:rPr>
              <a:t>    for (std::</a:t>
            </a:r>
            <a:r>
              <a:rPr lang="en-US" sz="2267" dirty="0" err="1">
                <a:latin typeface="Consolas" panose="020B0609020204030204" pitchFamily="49" charset="0"/>
                <a:cs typeface="Courier New" panose="02070309020205020404" pitchFamily="49" charset="0"/>
              </a:rPr>
              <a:t>size_t</a:t>
            </a:r>
            <a:r>
              <a:rPr lang="en-US" sz="2267" dirty="0">
                <a:latin typeface="Consolas" panose="020B0609020204030204" pitchFamily="49" charset="0"/>
                <a:cs typeface="Courier New" panose="02070309020205020404" pitchFamily="49" charset="0"/>
              </a:rPr>
              <a:t> </a:t>
            </a:r>
            <a:r>
              <a:rPr lang="en-US" sz="2267" dirty="0" err="1">
                <a:latin typeface="Consolas" panose="020B0609020204030204" pitchFamily="49" charset="0"/>
                <a:cs typeface="Courier New" panose="02070309020205020404" pitchFamily="49" charset="0"/>
              </a:rPr>
              <a:t>i</a:t>
            </a:r>
            <a:r>
              <a:rPr lang="en-US" sz="2267" dirty="0">
                <a:latin typeface="Consolas" panose="020B0609020204030204" pitchFamily="49" charset="0"/>
                <a:cs typeface="Courier New" panose="02070309020205020404" pitchFamily="49" charset="0"/>
              </a:rPr>
              <a:t> = 0; </a:t>
            </a:r>
            <a:r>
              <a:rPr lang="en-US" sz="2267" dirty="0" err="1">
                <a:latin typeface="Consolas" panose="020B0609020204030204" pitchFamily="49" charset="0"/>
                <a:cs typeface="Courier New" panose="02070309020205020404" pitchFamily="49" charset="0"/>
              </a:rPr>
              <a:t>i</a:t>
            </a:r>
            <a:r>
              <a:rPr lang="en-US" sz="2267" dirty="0">
                <a:latin typeface="Consolas" panose="020B0609020204030204" pitchFamily="49" charset="0"/>
                <a:cs typeface="Courier New" panose="02070309020205020404" pitchFamily="49" charset="0"/>
              </a:rPr>
              <a:t> &lt; </a:t>
            </a:r>
            <a:r>
              <a:rPr lang="en-US" sz="2267" dirty="0" err="1">
                <a:latin typeface="Consolas" panose="020B0609020204030204" pitchFamily="49" charset="0"/>
                <a:cs typeface="Courier New" panose="02070309020205020404" pitchFamily="49" charset="0"/>
              </a:rPr>
              <a:t>sizeof</a:t>
            </a:r>
            <a:r>
              <a:rPr lang="en-US" sz="2267" dirty="0">
                <a:latin typeface="Consolas" panose="020B0609020204030204" pitchFamily="49" charset="0"/>
                <a:cs typeface="Courier New" panose="02070309020205020404" pitchFamily="49" charset="0"/>
              </a:rPr>
              <a:t>(int) / </a:t>
            </a:r>
            <a:r>
              <a:rPr lang="en-US" sz="2267" dirty="0" err="1">
                <a:latin typeface="Consolas" panose="020B0609020204030204" pitchFamily="49" charset="0"/>
                <a:cs typeface="Courier New" panose="02070309020205020404" pitchFamily="49" charset="0"/>
              </a:rPr>
              <a:t>sizeof</a:t>
            </a:r>
            <a:r>
              <a:rPr lang="en-US" sz="2267" dirty="0">
                <a:latin typeface="Consolas" panose="020B0609020204030204" pitchFamily="49" charset="0"/>
                <a:cs typeface="Courier New" panose="02070309020205020404" pitchFamily="49" charset="0"/>
              </a:rPr>
              <a:t>(char); ++</a:t>
            </a:r>
            <a:r>
              <a:rPr lang="en-US" sz="2267" dirty="0" err="1">
                <a:latin typeface="Consolas" panose="020B0609020204030204" pitchFamily="49" charset="0"/>
                <a:cs typeface="Courier New" panose="02070309020205020404" pitchFamily="49" charset="0"/>
              </a:rPr>
              <a:t>i</a:t>
            </a:r>
            <a:r>
              <a:rPr lang="en-US" sz="22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267" dirty="0">
                <a:latin typeface="Consolas" panose="020B0609020204030204" pitchFamily="49" charset="0"/>
                <a:cs typeface="Courier New" panose="02070309020205020404" pitchFamily="49" charset="0"/>
              </a:rPr>
              <a:t>        std::</a:t>
            </a:r>
            <a:r>
              <a:rPr lang="en-US" sz="2267" dirty="0" err="1">
                <a:latin typeface="Consolas" panose="020B0609020204030204" pitchFamily="49" charset="0"/>
                <a:cs typeface="Courier New" panose="02070309020205020404" pitchFamily="49" charset="0"/>
              </a:rPr>
              <a:t>cout</a:t>
            </a:r>
            <a:r>
              <a:rPr lang="en-US" sz="2267" dirty="0">
                <a:latin typeface="Consolas" panose="020B0609020204030204" pitchFamily="49" charset="0"/>
                <a:cs typeface="Courier New" panose="02070309020205020404" pitchFamily="49" charset="0"/>
              </a:rPr>
              <a:t> &lt;&lt; </a:t>
            </a:r>
            <a:r>
              <a:rPr lang="en-US" sz="2267" dirty="0" err="1">
                <a:latin typeface="Consolas" panose="020B0609020204030204" pitchFamily="49" charset="0"/>
                <a:cs typeface="Courier New" panose="02070309020205020404" pitchFamily="49" charset="0"/>
              </a:rPr>
              <a:t>char_array</a:t>
            </a:r>
            <a:r>
              <a:rPr lang="en-US" sz="2267" dirty="0">
                <a:latin typeface="Consolas" panose="020B0609020204030204" pitchFamily="49" charset="0"/>
                <a:cs typeface="Courier New" panose="02070309020205020404" pitchFamily="49" charset="0"/>
              </a:rPr>
              <a:t>[</a:t>
            </a:r>
            <a:r>
              <a:rPr lang="en-US" sz="2267" dirty="0" err="1">
                <a:latin typeface="Consolas" panose="020B0609020204030204" pitchFamily="49" charset="0"/>
                <a:cs typeface="Courier New" panose="02070309020205020404" pitchFamily="49" charset="0"/>
              </a:rPr>
              <a:t>i</a:t>
            </a:r>
            <a:r>
              <a:rPr lang="en-US" sz="2267" dirty="0">
                <a:latin typeface="Consolas" panose="020B0609020204030204" pitchFamily="49" charset="0"/>
                <a:cs typeface="Courier New" panose="02070309020205020404" pitchFamily="49" charset="0"/>
              </a:rPr>
              <a:t>] &lt;&lt; </a:t>
            </a:r>
            <a:r>
              <a:rPr lang="en-US" sz="2400" dirty="0">
                <a:latin typeface="Consolas" panose="020B0609020204030204" pitchFamily="49" charset="0"/>
                <a:cs typeface="Courier New" panose="02070309020205020404" pitchFamily="49" charset="0"/>
              </a:rPr>
              <a:t>"</a:t>
            </a:r>
            <a:r>
              <a:rPr lang="en-US" sz="2267" dirty="0">
                <a:latin typeface="Consolas" panose="020B0609020204030204" pitchFamily="49" charset="0"/>
                <a:cs typeface="Courier New" panose="02070309020205020404" pitchFamily="49" charset="0"/>
              </a:rPr>
              <a:t> </a:t>
            </a:r>
            <a:r>
              <a:rPr lang="en-US" sz="2400" dirty="0">
                <a:latin typeface="Consolas" panose="020B0609020204030204" pitchFamily="49" charset="0"/>
                <a:cs typeface="Courier New" panose="02070309020205020404" pitchFamily="49" charset="0"/>
              </a:rPr>
              <a:t>"</a:t>
            </a:r>
            <a:r>
              <a:rPr lang="en-US" sz="22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2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267" dirty="0">
                <a:latin typeface="Consolas" panose="020B0609020204030204" pitchFamily="49" charset="0"/>
                <a:cs typeface="Courier New" panose="02070309020205020404" pitchFamily="49" charset="0"/>
              </a:rPr>
              <a:t>}</a:t>
            </a:r>
            <a:endParaRPr lang="ru-RU" sz="22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7763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29</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err="1">
                <a:latin typeface="+mj-lt"/>
              </a:rPr>
              <a:t>const_cast</a:t>
            </a:r>
            <a:endParaRPr lang="en-US" sz="3200" dirty="0">
              <a:latin typeface="+mj-lt"/>
            </a:endParaRPr>
          </a:p>
        </p:txBody>
      </p:sp>
      <p:sp>
        <p:nvSpPr>
          <p:cNvPr id="8" name="Content Placeholder 2"/>
          <p:cNvSpPr>
            <a:spLocks noGrp="1"/>
          </p:cNvSpPr>
          <p:nvPr>
            <p:ph sz="quarter" idx="13"/>
          </p:nvPr>
        </p:nvSpPr>
        <p:spPr>
          <a:xfrm>
            <a:off x="375357" y="814057"/>
            <a:ext cx="10970683" cy="5237609"/>
          </a:xfrm>
        </p:spPr>
        <p:txBody>
          <a:bodyPr>
            <a:normAutofit fontScale="92500" lnSpcReduction="10000"/>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void bar(</a:t>
            </a:r>
            <a:r>
              <a:rPr lang="en-US" sz="2667" b="1" dirty="0">
                <a:latin typeface="Consolas" panose="020B0609020204030204" pitchFamily="49" charset="0"/>
                <a:cs typeface="Courier New" panose="02070309020205020404" pitchFamily="49" charset="0"/>
              </a:rPr>
              <a:t>int&amp; x</a:t>
            </a: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"bar"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void foo(const int&amp; x)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 bar(x);</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bar(</a:t>
            </a:r>
            <a:r>
              <a:rPr lang="en-US" sz="2667" b="1" dirty="0" err="1">
                <a:latin typeface="Consolas" panose="020B0609020204030204" pitchFamily="49" charset="0"/>
                <a:cs typeface="Courier New" panose="02070309020205020404" pitchFamily="49" charset="0"/>
              </a:rPr>
              <a:t>const_cast</a:t>
            </a:r>
            <a:r>
              <a:rPr lang="en-US" sz="2667" b="1" dirty="0">
                <a:latin typeface="Consolas" panose="020B0609020204030204" pitchFamily="49" charset="0"/>
                <a:cs typeface="Courier New" panose="02070309020205020404" pitchFamily="49" charset="0"/>
              </a:rPr>
              <a:t>&lt;int&amp;&gt;(x)</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int x = 2;</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foo(x);</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69227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3</a:t>
            </a:fld>
            <a:endParaRPr lang="en-US" dirty="0"/>
          </a:p>
        </p:txBody>
      </p:sp>
      <p:sp>
        <p:nvSpPr>
          <p:cNvPr id="8" name="Oval 7">
            <a:extLst>
              <a:ext uri="{FF2B5EF4-FFF2-40B4-BE49-F238E27FC236}">
                <a16:creationId xmlns:a16="http://schemas.microsoft.com/office/drawing/2014/main" id="{49BC0FC2-5538-4D69-A8CC-837F9B21AF5A}"/>
              </a:ext>
            </a:extLst>
          </p:cNvPr>
          <p:cNvSpPr/>
          <p:nvPr/>
        </p:nvSpPr>
        <p:spPr>
          <a:xfrm>
            <a:off x="1052565" y="3771250"/>
            <a:ext cx="4728039" cy="1183949"/>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Implicit conversion</a:t>
            </a:r>
          </a:p>
        </p:txBody>
      </p:sp>
      <p:cxnSp>
        <p:nvCxnSpPr>
          <p:cNvPr id="10" name="Straight Arrow Connector 9">
            <a:extLst>
              <a:ext uri="{FF2B5EF4-FFF2-40B4-BE49-F238E27FC236}">
                <a16:creationId xmlns:a16="http://schemas.microsoft.com/office/drawing/2014/main" id="{A705DC16-B827-4E80-8661-B46D4C60D81E}"/>
              </a:ext>
            </a:extLst>
          </p:cNvPr>
          <p:cNvCxnSpPr>
            <a:cxnSpLocks/>
            <a:stCxn id="15" idx="4"/>
            <a:endCxn id="8" idx="0"/>
          </p:cNvCxnSpPr>
          <p:nvPr/>
        </p:nvCxnSpPr>
        <p:spPr>
          <a:xfrm flipH="1">
            <a:off x="3416584" y="2754299"/>
            <a:ext cx="2679416" cy="10169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B5706B7F-BAEF-4F98-A45C-A28DAFA327CF}"/>
              </a:ext>
            </a:extLst>
          </p:cNvPr>
          <p:cNvSpPr/>
          <p:nvPr/>
        </p:nvSpPr>
        <p:spPr>
          <a:xfrm>
            <a:off x="6411399" y="3771250"/>
            <a:ext cx="4728039" cy="1183949"/>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Explicit conversion</a:t>
            </a:r>
          </a:p>
        </p:txBody>
      </p:sp>
      <p:cxnSp>
        <p:nvCxnSpPr>
          <p:cNvPr id="14" name="Straight Arrow Connector 13">
            <a:extLst>
              <a:ext uri="{FF2B5EF4-FFF2-40B4-BE49-F238E27FC236}">
                <a16:creationId xmlns:a16="http://schemas.microsoft.com/office/drawing/2014/main" id="{26A3143C-8173-44AF-B9EB-1F0226C05F40}"/>
              </a:ext>
            </a:extLst>
          </p:cNvPr>
          <p:cNvCxnSpPr>
            <a:cxnSpLocks/>
            <a:stCxn id="15" idx="4"/>
            <a:endCxn id="13" idx="0"/>
          </p:cNvCxnSpPr>
          <p:nvPr/>
        </p:nvCxnSpPr>
        <p:spPr>
          <a:xfrm>
            <a:off x="6096000" y="2754299"/>
            <a:ext cx="2679419" cy="10169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DEB786ED-B705-4E8A-A31C-7E21C85D490B}"/>
              </a:ext>
            </a:extLst>
          </p:cNvPr>
          <p:cNvSpPr/>
          <p:nvPr/>
        </p:nvSpPr>
        <p:spPr>
          <a:xfrm>
            <a:off x="3496236" y="1452283"/>
            <a:ext cx="5199529" cy="1302016"/>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Type conversions in C++</a:t>
            </a:r>
          </a:p>
        </p:txBody>
      </p:sp>
    </p:spTree>
    <p:extLst>
      <p:ext uri="{BB962C8B-B14F-4D97-AF65-F5344CB8AC3E}">
        <p14:creationId xmlns:p14="http://schemas.microsoft.com/office/powerpoint/2010/main" val="152623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30</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err="1">
                <a:latin typeface="+mj-lt"/>
              </a:rPr>
              <a:t>dynamic_cast</a:t>
            </a:r>
            <a:endParaRPr lang="en-US" sz="3200" dirty="0">
              <a:latin typeface="+mj-lt"/>
            </a:endParaRPr>
          </a:p>
        </p:txBody>
      </p:sp>
      <p:sp>
        <p:nvSpPr>
          <p:cNvPr id="8" name="Content Placeholder 2"/>
          <p:cNvSpPr>
            <a:spLocks noGrp="1"/>
          </p:cNvSpPr>
          <p:nvPr>
            <p:ph sz="quarter" idx="13"/>
          </p:nvPr>
        </p:nvSpPr>
        <p:spPr>
          <a:xfrm>
            <a:off x="375357" y="814056"/>
            <a:ext cx="10970683" cy="5865803"/>
          </a:xfrm>
        </p:spPr>
        <p:txBody>
          <a:bodyPr>
            <a:normAutofit fontScale="77500" lnSpcReduction="20000"/>
          </a:bodyPr>
          <a:lstStyle/>
          <a:p>
            <a:pPr marL="380990" indent="-380990"/>
            <a:r>
              <a:rPr lang="en-US" sz="2667" dirty="0"/>
              <a:t>Safe downcast from parent to child</a:t>
            </a:r>
            <a:endParaRPr lang="ru-RU" sz="2667" dirty="0"/>
          </a:p>
          <a:p>
            <a:pPr marL="380990" indent="-380990"/>
            <a:r>
              <a:rPr lang="en-US" sz="2667" dirty="0"/>
              <a:t>For work it is necessary that the parent has a virtual method</a:t>
            </a:r>
            <a:endParaRPr lang="ru-RU" sz="2667" dirty="0"/>
          </a:p>
          <a:p>
            <a:pPr marL="0" indent="0">
              <a:lnSpc>
                <a:spcPct val="100000"/>
              </a:lnSpc>
              <a:spcBef>
                <a:spcPts val="0"/>
              </a:spcBef>
              <a:buNone/>
            </a:pP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endParaRPr lang="ru-BY"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struct base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virtual void print() {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"Base"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struct d1 : public base { /* */ };</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struct d2 : public base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void foo() {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"foo2"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base* </a:t>
            </a:r>
            <a:r>
              <a:rPr lang="en-US" sz="2667" dirty="0" err="1">
                <a:latin typeface="Consolas" panose="020B0609020204030204" pitchFamily="49" charset="0"/>
                <a:cs typeface="Courier New" panose="02070309020205020404" pitchFamily="49" charset="0"/>
              </a:rPr>
              <a:t>ptr</a:t>
            </a:r>
            <a:r>
              <a:rPr lang="en-US" sz="2667" dirty="0">
                <a:latin typeface="Consolas" panose="020B0609020204030204" pitchFamily="49" charset="0"/>
                <a:cs typeface="Courier New" panose="02070309020205020404" pitchFamily="49" charset="0"/>
              </a:rPr>
              <a:t> = new d1();</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d2* d2_ptr = </a:t>
            </a:r>
            <a:r>
              <a:rPr lang="en-US" sz="2667" b="1" dirty="0" err="1">
                <a:latin typeface="Consolas" panose="020B0609020204030204" pitchFamily="49" charset="0"/>
                <a:cs typeface="Courier New" panose="02070309020205020404" pitchFamily="49" charset="0"/>
              </a:rPr>
              <a:t>dynamic_cast</a:t>
            </a:r>
            <a:r>
              <a:rPr lang="en-US" sz="2667" b="1" dirty="0">
                <a:latin typeface="Consolas" panose="020B0609020204030204" pitchFamily="49" charset="0"/>
                <a:cs typeface="Courier New" panose="02070309020205020404" pitchFamily="49" charset="0"/>
              </a:rPr>
              <a:t>&lt;d2*&gt;(</a:t>
            </a:r>
            <a:r>
              <a:rPr lang="en-US" sz="2667" b="1" dirty="0" err="1">
                <a:latin typeface="Consolas" panose="020B0609020204030204" pitchFamily="49" charset="0"/>
                <a:cs typeface="Courier New" panose="02070309020205020404" pitchFamily="49" charset="0"/>
              </a:rPr>
              <a:t>ptr</a:t>
            </a:r>
            <a:r>
              <a:rPr lang="en-US" sz="2667" b="1" dirty="0">
                <a:latin typeface="Consolas" panose="020B0609020204030204" pitchFamily="49" charset="0"/>
                <a:cs typeface="Courier New" panose="02070309020205020404" pitchFamily="49" charset="0"/>
              </a:rPr>
              <a:t>)</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if (</a:t>
            </a:r>
            <a:r>
              <a:rPr lang="en-US" sz="2667" b="1" dirty="0">
                <a:latin typeface="Consolas" panose="020B0609020204030204" pitchFamily="49" charset="0"/>
                <a:cs typeface="Courier New" panose="02070309020205020404" pitchFamily="49" charset="0"/>
              </a:rPr>
              <a:t>d2_ptr</a:t>
            </a:r>
            <a:r>
              <a:rPr lang="en-US" sz="2667" dirty="0">
                <a:latin typeface="Consolas" panose="020B0609020204030204" pitchFamily="49" charset="0"/>
                <a:cs typeface="Courier New" panose="02070309020205020404" pitchFamily="49" charset="0"/>
              </a:rPr>
              <a:t>) d2_ptr-&gt;foo();</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buNone/>
            </a:pPr>
            <a:endParaRPr lang="en-US" sz="2667" dirty="0"/>
          </a:p>
        </p:txBody>
      </p:sp>
    </p:spTree>
    <p:extLst>
      <p:ext uri="{BB962C8B-B14F-4D97-AF65-F5344CB8AC3E}">
        <p14:creationId xmlns:p14="http://schemas.microsoft.com/office/powerpoint/2010/main" val="206063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0955-CF21-4DF1-B292-462B404D5EDE}"/>
              </a:ext>
            </a:extLst>
          </p:cNvPr>
          <p:cNvSpPr>
            <a:spLocks noGrp="1"/>
          </p:cNvSpPr>
          <p:nvPr>
            <p:ph type="title"/>
          </p:nvPr>
        </p:nvSpPr>
        <p:spPr/>
        <p:txBody>
          <a:bodyPr/>
          <a:lstStyle/>
          <a:p>
            <a:r>
              <a:rPr lang="en-US" dirty="0">
                <a:latin typeface="+mj-lt"/>
              </a:rPr>
              <a:t>Implicit conversion</a:t>
            </a:r>
          </a:p>
        </p:txBody>
      </p:sp>
      <p:sp>
        <p:nvSpPr>
          <p:cNvPr id="4" name="Slide Number Placeholder 3">
            <a:extLst>
              <a:ext uri="{FF2B5EF4-FFF2-40B4-BE49-F238E27FC236}">
                <a16:creationId xmlns:a16="http://schemas.microsoft.com/office/drawing/2014/main" id="{AF691A78-A358-4E71-9249-400DE02E80BB}"/>
              </a:ext>
            </a:extLst>
          </p:cNvPr>
          <p:cNvSpPr>
            <a:spLocks noGrp="1"/>
          </p:cNvSpPr>
          <p:nvPr>
            <p:ph type="sldNum" sz="quarter" idx="12"/>
          </p:nvPr>
        </p:nvSpPr>
        <p:spPr/>
        <p:txBody>
          <a:bodyPr/>
          <a:lstStyle/>
          <a:p>
            <a:fld id="{EE2556C5-CE8C-6547-B838-EA80C61A4AF7}" type="slidenum">
              <a:rPr lang="en-US" smtClean="0"/>
              <a:pPr/>
              <a:t>4</a:t>
            </a:fld>
            <a:endParaRPr lang="en-US" dirty="0"/>
          </a:p>
        </p:txBody>
      </p:sp>
    </p:spTree>
    <p:extLst>
      <p:ext uri="{BB962C8B-B14F-4D97-AF65-F5344CB8AC3E}">
        <p14:creationId xmlns:p14="http://schemas.microsoft.com/office/powerpoint/2010/main" val="200562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5</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Implicit conversion</a:t>
            </a:r>
          </a:p>
        </p:txBody>
      </p:sp>
      <p:sp>
        <p:nvSpPr>
          <p:cNvPr id="8" name="Content Placeholder 2"/>
          <p:cNvSpPr>
            <a:spLocks noGrp="1"/>
          </p:cNvSpPr>
          <p:nvPr>
            <p:ph sz="quarter" idx="13"/>
          </p:nvPr>
        </p:nvSpPr>
        <p:spPr>
          <a:xfrm>
            <a:off x="408607" y="951150"/>
            <a:ext cx="10970683" cy="4755396"/>
          </a:xfrm>
        </p:spPr>
        <p:txBody>
          <a:bodyPr/>
          <a:lstStyle/>
          <a:p>
            <a:pPr marL="0" indent="0">
              <a:buNone/>
            </a:pPr>
            <a:r>
              <a:rPr lang="en-US" sz="2667" dirty="0"/>
              <a:t>Implicit conversion may take place when an expression is used:</a:t>
            </a:r>
          </a:p>
          <a:p>
            <a:pPr marL="457189" indent="-457189"/>
            <a:r>
              <a:rPr lang="en-US" sz="2667" dirty="0"/>
              <a:t>To create a new object</a:t>
            </a:r>
          </a:p>
          <a:p>
            <a:pPr marL="457189" indent="-457189"/>
            <a:r>
              <a:rPr lang="en-US" sz="2667" dirty="0"/>
              <a:t>As an argument to a function call</a:t>
            </a:r>
          </a:p>
          <a:p>
            <a:pPr marL="457189" indent="-457189"/>
            <a:r>
              <a:rPr lang="en-US" dirty="0"/>
              <a:t>As the operand of another expression</a:t>
            </a:r>
          </a:p>
          <a:p>
            <a:pPr marL="457189" indent="-457189"/>
            <a:r>
              <a:rPr lang="en-US" dirty="0"/>
              <a:t>As a logical expression</a:t>
            </a:r>
            <a:endParaRPr lang="ru-RU" sz="2667" dirty="0"/>
          </a:p>
        </p:txBody>
      </p:sp>
    </p:spTree>
    <p:extLst>
      <p:ext uri="{BB962C8B-B14F-4D97-AF65-F5344CB8AC3E}">
        <p14:creationId xmlns:p14="http://schemas.microsoft.com/office/powerpoint/2010/main" val="8089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6</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Create a new object</a:t>
            </a:r>
          </a:p>
        </p:txBody>
      </p:sp>
      <p:sp>
        <p:nvSpPr>
          <p:cNvPr id="8" name="Content Placeholder 2"/>
          <p:cNvSpPr>
            <a:spLocks noGrp="1"/>
          </p:cNvSpPr>
          <p:nvPr>
            <p:ph sz="quarter" idx="13"/>
          </p:nvPr>
        </p:nvSpPr>
        <p:spPr>
          <a:xfrm>
            <a:off x="375357" y="814057"/>
            <a:ext cx="10970683" cy="4755396"/>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char </a:t>
            </a:r>
            <a:r>
              <a:rPr lang="en-US" sz="2667" dirty="0" err="1">
                <a:latin typeface="Consolas" panose="020B0609020204030204" pitchFamily="49" charset="0"/>
                <a:cs typeface="Courier New" panose="02070309020205020404" pitchFamily="49" charset="0"/>
              </a:rPr>
              <a:t>ch</a:t>
            </a:r>
            <a:r>
              <a:rPr lang="en-US" sz="2667" dirty="0">
                <a:latin typeface="Consolas" panose="020B0609020204030204" pitchFamily="49" charset="0"/>
                <a:cs typeface="Courier New" panose="02070309020205020404" pitchFamily="49" charset="0"/>
              </a:rPr>
              <a:t> = ‘a’;</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int </a:t>
            </a:r>
            <a:r>
              <a:rPr lang="en-US" sz="2667" dirty="0" err="1">
                <a:latin typeface="Consolas" panose="020B0609020204030204" pitchFamily="49" charset="0"/>
                <a:cs typeface="Courier New" panose="02070309020205020404" pitchFamily="49" charset="0"/>
              </a:rPr>
              <a:t>i</a:t>
            </a:r>
            <a:r>
              <a:rPr lang="en-US" sz="2667" dirty="0">
                <a:latin typeface="Consolas" panose="020B0609020204030204" pitchFamily="49" charset="0"/>
                <a:cs typeface="Courier New" panose="02070309020205020404" pitchFamily="49" charset="0"/>
              </a:rPr>
              <a:t> </a:t>
            </a:r>
            <a:r>
              <a:rPr lang="en-US" sz="2667" b="1" dirty="0">
                <a:latin typeface="Consolas" panose="020B0609020204030204" pitchFamily="49" charset="0"/>
                <a:cs typeface="Courier New" panose="02070309020205020404" pitchFamily="49" charset="0"/>
              </a:rPr>
              <a:t>= </a:t>
            </a:r>
            <a:r>
              <a:rPr lang="en-US" sz="2667" b="1" dirty="0" err="1">
                <a:latin typeface="Consolas" panose="020B0609020204030204" pitchFamily="49" charset="0"/>
                <a:cs typeface="Courier New" panose="02070309020205020404" pitchFamily="49" charset="0"/>
              </a:rPr>
              <a:t>ch</a:t>
            </a:r>
            <a:r>
              <a:rPr lang="en-US" sz="2667"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68527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7</a:t>
            </a:fld>
            <a:endParaRPr lang="en-US" dirty="0"/>
          </a:p>
        </p:txBody>
      </p:sp>
      <p:sp>
        <p:nvSpPr>
          <p:cNvPr id="2" name="Title 1"/>
          <p:cNvSpPr>
            <a:spLocks noGrp="1"/>
          </p:cNvSpPr>
          <p:nvPr>
            <p:ph type="title"/>
          </p:nvPr>
        </p:nvSpPr>
        <p:spPr>
          <a:xfrm>
            <a:off x="227024" y="178141"/>
            <a:ext cx="10972800" cy="773008"/>
          </a:xfrm>
        </p:spPr>
        <p:txBody>
          <a:bodyPr>
            <a:noAutofit/>
          </a:bodyPr>
          <a:lstStyle/>
          <a:p>
            <a:r>
              <a:rPr lang="en-US" sz="3200" dirty="0">
                <a:latin typeface="+mj-lt"/>
              </a:rPr>
              <a:t>An argument to a function call</a:t>
            </a:r>
            <a:endParaRPr lang="ru-RU" sz="3200" dirty="0">
              <a:latin typeface="+mj-lt"/>
            </a:endParaRPr>
          </a:p>
        </p:txBody>
      </p:sp>
      <p:sp>
        <p:nvSpPr>
          <p:cNvPr id="8" name="Content Placeholder 2"/>
          <p:cNvSpPr>
            <a:spLocks noGrp="1"/>
          </p:cNvSpPr>
          <p:nvPr>
            <p:ph sz="quarter" idx="13"/>
          </p:nvPr>
        </p:nvSpPr>
        <p:spPr>
          <a:xfrm>
            <a:off x="375357" y="814057"/>
            <a:ext cx="10970683" cy="4755396"/>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void foo(</a:t>
            </a:r>
            <a:r>
              <a:rPr lang="en-US" sz="2667" b="1" dirty="0">
                <a:latin typeface="Consolas" panose="020B0609020204030204" pitchFamily="49" charset="0"/>
                <a:cs typeface="Courier New" panose="02070309020205020404" pitchFamily="49" charset="0"/>
              </a:rPr>
              <a:t>int x</a:t>
            </a: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“foo”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a:t>
            </a:r>
            <a:r>
              <a:rPr lang="en-US" sz="2667" b="1" dirty="0">
                <a:latin typeface="Consolas" panose="020B0609020204030204" pitchFamily="49" charset="0"/>
                <a:cs typeface="Courier New" panose="02070309020205020404" pitchFamily="49" charset="0"/>
              </a:rPr>
              <a:t>char </a:t>
            </a:r>
            <a:r>
              <a:rPr lang="en-US" sz="2667" b="1" dirty="0" err="1">
                <a:latin typeface="Consolas" panose="020B0609020204030204" pitchFamily="49" charset="0"/>
                <a:cs typeface="Courier New" panose="02070309020205020404" pitchFamily="49" charset="0"/>
              </a:rPr>
              <a:t>ch</a:t>
            </a:r>
            <a:r>
              <a:rPr lang="en-US" sz="2667" b="1" dirty="0">
                <a:latin typeface="Consolas" panose="020B0609020204030204" pitchFamily="49" charset="0"/>
                <a:cs typeface="Courier New" panose="02070309020205020404" pitchFamily="49" charset="0"/>
              </a:rPr>
              <a:t> = ‘a’;</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foo(</a:t>
            </a:r>
            <a:r>
              <a:rPr lang="en-US" sz="2667" b="1" dirty="0" err="1">
                <a:latin typeface="Consolas" panose="020B0609020204030204" pitchFamily="49" charset="0"/>
                <a:cs typeface="Courier New" panose="02070309020205020404" pitchFamily="49" charset="0"/>
              </a:rPr>
              <a:t>ch</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7247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8</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The operand of another expression</a:t>
            </a:r>
          </a:p>
        </p:txBody>
      </p:sp>
      <p:sp>
        <p:nvSpPr>
          <p:cNvPr id="8" name="Content Placeholder 2"/>
          <p:cNvSpPr>
            <a:spLocks noGrp="1"/>
          </p:cNvSpPr>
          <p:nvPr>
            <p:ph sz="quarter" idx="13"/>
          </p:nvPr>
        </p:nvSpPr>
        <p:spPr>
          <a:xfrm>
            <a:off x="375357" y="814056"/>
            <a:ext cx="10970683" cy="5315195"/>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char </a:t>
            </a:r>
            <a:r>
              <a:rPr lang="en-US" sz="2667" dirty="0">
                <a:latin typeface="Consolas" panose="020B0609020204030204" pitchFamily="49" charset="0"/>
                <a:cs typeface="Courier New" panose="02070309020205020404" pitchFamily="49" charset="0"/>
              </a:rPr>
              <a:t>foo(int x)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“foo”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b="1" dirty="0">
                <a:latin typeface="Consolas" panose="020B0609020204030204" pitchFamily="49" charset="0"/>
                <a:cs typeface="Courier New" panose="02070309020205020404" pitchFamily="49" charset="0"/>
              </a:rPr>
              <a:t>	return x;</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char </a:t>
            </a:r>
            <a:r>
              <a:rPr lang="en-US" sz="2667" dirty="0" err="1">
                <a:latin typeface="Consolas" panose="020B0609020204030204" pitchFamily="49" charset="0"/>
                <a:cs typeface="Courier New" panose="02070309020205020404" pitchFamily="49" charset="0"/>
              </a:rPr>
              <a:t>ch</a:t>
            </a:r>
            <a:r>
              <a:rPr lang="en-US" sz="2667" dirty="0">
                <a:latin typeface="Consolas" panose="020B0609020204030204" pitchFamily="49" charset="0"/>
                <a:cs typeface="Courier New" panose="02070309020205020404" pitchFamily="49" charset="0"/>
              </a:rPr>
              <a:t> = ‘a’;</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foo(</a:t>
            </a:r>
            <a:r>
              <a:rPr lang="en-US" sz="2667" dirty="0" err="1">
                <a:latin typeface="Consolas" panose="020B0609020204030204" pitchFamily="49" charset="0"/>
                <a:cs typeface="Courier New" panose="02070309020205020404" pitchFamily="49" charset="0"/>
              </a:rPr>
              <a:t>ch</a:t>
            </a: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ru-RU" sz="2667" dirty="0">
                <a:latin typeface="Consolas" panose="020B0609020204030204" pitchFamily="49" charset="0"/>
                <a:cs typeface="Courier New" panose="02070309020205020404" pitchFamily="49" charset="0"/>
              </a:rPr>
              <a:t>	</a:t>
            </a:r>
            <a:r>
              <a:rPr lang="en-US" sz="2667" dirty="0">
                <a:latin typeface="Consolas" panose="020B0609020204030204" pitchFamily="49" charset="0"/>
                <a:cs typeface="Courier New" panose="02070309020205020404" pitchFamily="49" charset="0"/>
              </a:rPr>
              <a:t>int x</a:t>
            </a:r>
            <a:r>
              <a:rPr lang="ru-RU" sz="2667" dirty="0">
                <a:latin typeface="Consolas" panose="020B0609020204030204" pitchFamily="49" charset="0"/>
                <a:cs typeface="Courier New" panose="02070309020205020404" pitchFamily="49" charset="0"/>
              </a:rPr>
              <a:t> = </a:t>
            </a:r>
            <a:r>
              <a:rPr lang="en-US" sz="2667" b="1" dirty="0" err="1">
                <a:latin typeface="Consolas" panose="020B0609020204030204" pitchFamily="49" charset="0"/>
                <a:cs typeface="Courier New" panose="02070309020205020404" pitchFamily="49" charset="0"/>
              </a:rPr>
              <a:t>ch</a:t>
            </a:r>
            <a:r>
              <a:rPr lang="ru-RU" sz="2667" b="1" dirty="0">
                <a:latin typeface="Consolas" panose="020B0609020204030204" pitchFamily="49" charset="0"/>
                <a:cs typeface="Courier New" panose="02070309020205020404" pitchFamily="49" charset="0"/>
              </a:rPr>
              <a:t> + 5</a:t>
            </a:r>
            <a:r>
              <a:rPr lang="en-US" sz="2667"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2693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9</a:t>
            </a:fld>
            <a:endParaRPr lang="en-US" dirty="0"/>
          </a:p>
        </p:txBody>
      </p:sp>
      <p:sp>
        <p:nvSpPr>
          <p:cNvPr id="2" name="Title 1"/>
          <p:cNvSpPr>
            <a:spLocks noGrp="1"/>
          </p:cNvSpPr>
          <p:nvPr>
            <p:ph type="title"/>
          </p:nvPr>
        </p:nvSpPr>
        <p:spPr>
          <a:xfrm>
            <a:off x="227024" y="178141"/>
            <a:ext cx="10972800" cy="773008"/>
          </a:xfrm>
        </p:spPr>
        <p:txBody>
          <a:bodyPr>
            <a:normAutofit/>
          </a:bodyPr>
          <a:lstStyle/>
          <a:p>
            <a:r>
              <a:rPr lang="en-US" sz="3200" dirty="0">
                <a:latin typeface="+mj-lt"/>
              </a:rPr>
              <a:t>A logical expression</a:t>
            </a:r>
          </a:p>
        </p:txBody>
      </p:sp>
      <p:sp>
        <p:nvSpPr>
          <p:cNvPr id="8" name="Content Placeholder 2"/>
          <p:cNvSpPr>
            <a:spLocks noGrp="1"/>
          </p:cNvSpPr>
          <p:nvPr>
            <p:ph sz="quarter" idx="13"/>
          </p:nvPr>
        </p:nvSpPr>
        <p:spPr>
          <a:xfrm>
            <a:off x="375357" y="814057"/>
            <a:ext cx="10970683" cy="4755396"/>
          </a:xfrm>
        </p:spPr>
        <p:txBody>
          <a:bodyPr>
            <a:normAutofit/>
          </a:bodyPr>
          <a:lstStyle/>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endParaRPr lang="en-US" sz="2667"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a:t>
            </a:r>
            <a:r>
              <a:rPr lang="en-US" sz="2667" b="1" dirty="0">
                <a:latin typeface="Consolas" panose="020B0609020204030204" pitchFamily="49" charset="0"/>
                <a:cs typeface="Courier New" panose="02070309020205020404" pitchFamily="49" charset="0"/>
              </a:rPr>
              <a:t>int x = 1;</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if (</a:t>
            </a:r>
            <a:r>
              <a:rPr lang="en-US" sz="2667" b="1" dirty="0">
                <a:latin typeface="Consolas" panose="020B0609020204030204" pitchFamily="49" charset="0"/>
                <a:cs typeface="Courier New" panose="02070309020205020404" pitchFamily="49" charset="0"/>
              </a:rPr>
              <a:t>x</a:t>
            </a: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std::</a:t>
            </a:r>
            <a:r>
              <a:rPr lang="en-US" sz="2667" dirty="0" err="1">
                <a:latin typeface="Consolas" panose="020B0609020204030204" pitchFamily="49" charset="0"/>
                <a:cs typeface="Courier New" panose="02070309020205020404" pitchFamily="49" charset="0"/>
              </a:rPr>
              <a:t>cout</a:t>
            </a:r>
            <a:r>
              <a:rPr lang="en-US" sz="2667" dirty="0">
                <a:latin typeface="Consolas" panose="020B0609020204030204" pitchFamily="49" charset="0"/>
                <a:cs typeface="Courier New" panose="02070309020205020404" pitchFamily="49" charset="0"/>
              </a:rPr>
              <a:t> &lt;&lt; "Hello" &lt;&lt; std::</a:t>
            </a:r>
            <a:r>
              <a:rPr lang="en-US" sz="2667" dirty="0" err="1">
                <a:latin typeface="Consolas" panose="020B0609020204030204" pitchFamily="49" charset="0"/>
                <a:cs typeface="Courier New" panose="02070309020205020404" pitchFamily="49" charset="0"/>
              </a:rPr>
              <a:t>endl</a:t>
            </a:r>
            <a:r>
              <a:rPr lang="en-US" sz="2667"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667" dirty="0">
                <a:latin typeface="Consolas" panose="020B0609020204030204" pitchFamily="49" charset="0"/>
                <a:cs typeface="Courier New" panose="02070309020205020404" pitchFamily="49" charset="0"/>
              </a:rPr>
              <a:t>}</a:t>
            </a:r>
            <a:endParaRPr lang="ru-RU" sz="2667"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92862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2478</Words>
  <Application>Microsoft Office PowerPoint</Application>
  <PresentationFormat>Widescreen</PresentationFormat>
  <Paragraphs>385</Paragraphs>
  <Slides>30</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Consolas</vt:lpstr>
      <vt:lpstr>Intel Clear</vt:lpstr>
      <vt:lpstr>Intel Clear Pro</vt:lpstr>
      <vt:lpstr>Office Theme</vt:lpstr>
      <vt:lpstr>Type Conversion</vt:lpstr>
      <vt:lpstr>PowerPoint Presentation</vt:lpstr>
      <vt:lpstr>PowerPoint Presentation</vt:lpstr>
      <vt:lpstr>Implicit conversion</vt:lpstr>
      <vt:lpstr>Implicit conversion</vt:lpstr>
      <vt:lpstr>Create a new object</vt:lpstr>
      <vt:lpstr>An argument to a function call</vt:lpstr>
      <vt:lpstr>The operand of another expression</vt:lpstr>
      <vt:lpstr>A logical expression</vt:lpstr>
      <vt:lpstr>Declare the class in my_classes.h</vt:lpstr>
      <vt:lpstr>Create a new object</vt:lpstr>
      <vt:lpstr>An argument to a function call</vt:lpstr>
      <vt:lpstr>The operand of another expression</vt:lpstr>
      <vt:lpstr>A logical expression</vt:lpstr>
      <vt:lpstr>A logical expression</vt:lpstr>
      <vt:lpstr>A logical expression</vt:lpstr>
      <vt:lpstr>Explicit conversion</vt:lpstr>
      <vt:lpstr>How to prohibit implicit conversions?</vt:lpstr>
      <vt:lpstr>Prohibit implicit conversions</vt:lpstr>
      <vt:lpstr>Compilation error</vt:lpstr>
      <vt:lpstr>Cast operations in C++</vt:lpstr>
      <vt:lpstr>Cast operations in C++</vt:lpstr>
      <vt:lpstr>Copy initialization </vt:lpstr>
      <vt:lpstr>Direct initialization </vt:lpstr>
      <vt:lpstr>C-style cast vs functional style cast</vt:lpstr>
      <vt:lpstr>Functional style cast</vt:lpstr>
      <vt:lpstr>static_cast</vt:lpstr>
      <vt:lpstr>reinterpret_cast</vt:lpstr>
      <vt:lpstr>const_cast</vt:lpstr>
      <vt:lpstr>dynamic_cast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Conversion</dc:title>
  <dc:creator>Pavel</dc:creator>
  <cp:lastModifiedBy>Kumbrasev, Pavel</cp:lastModifiedBy>
  <cp:revision>1</cp:revision>
  <dcterms:created xsi:type="dcterms:W3CDTF">2021-01-19T11:08:27Z</dcterms:created>
  <dcterms:modified xsi:type="dcterms:W3CDTF">2021-01-19T11:10:37Z</dcterms:modified>
</cp:coreProperties>
</file>