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7" r:id="rId2"/>
    <p:sldId id="319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37" autoAdjust="0"/>
  </p:normalViewPr>
  <p:slideViewPr>
    <p:cSldViewPr snapToGrid="0">
      <p:cViewPr varScale="1">
        <p:scale>
          <a:sx n="77" d="100"/>
          <a:sy n="77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" userId="426a0dbc-cadc-4d77-a483-9a0decc8d1d4" providerId="ADAL" clId="{A8E5251C-98F3-4D27-AE1F-5590522DB679}"/>
    <pc:docChg chg="undo custSel mod addSld delSld modSld sldOrd">
      <pc:chgData name="Pavel" userId="426a0dbc-cadc-4d77-a483-9a0decc8d1d4" providerId="ADAL" clId="{A8E5251C-98F3-4D27-AE1F-5590522DB679}" dt="2021-01-19T11:10:37.727" v="26"/>
      <pc:docMkLst>
        <pc:docMk/>
      </pc:docMkLst>
      <pc:sldChg chg="addSp delSp modSp add del mod ord setBg delDesignElem">
        <pc:chgData name="Pavel" userId="426a0dbc-cadc-4d77-a483-9a0decc8d1d4" providerId="ADAL" clId="{A8E5251C-98F3-4D27-AE1F-5590522DB679}" dt="2021-01-19T11:10:36.928" v="24" actId="26606"/>
        <pc:sldMkLst>
          <pc:docMk/>
          <pc:sldMk cId="2310096094" sldId="297"/>
        </pc:sldMkLst>
        <pc:spChg chg="mod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2" creationId="{00000000-0000-0000-0000-000000000000}"/>
          </ac:spMkLst>
        </pc:spChg>
        <pc:spChg chg="mod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3" creationId="{00000000-0000-0000-0000-000000000000}"/>
          </ac:spMkLst>
        </pc:spChg>
        <pc:spChg chg="add del">
          <ac:chgData name="Pavel" userId="426a0dbc-cadc-4d77-a483-9a0decc8d1d4" providerId="ADAL" clId="{A8E5251C-98F3-4D27-AE1F-5590522DB679}" dt="2021-01-19T11:10:33.508" v="20" actId="26606"/>
          <ac:spMkLst>
            <pc:docMk/>
            <pc:sldMk cId="2310096094" sldId="297"/>
            <ac:spMk id="5" creationId="{DD6BC9EB-F181-48AB-BCA2-3D1DB20D2D87}"/>
          </ac:spMkLst>
        </pc:spChg>
        <pc:spChg chg="add del">
          <ac:chgData name="Pavel" userId="426a0dbc-cadc-4d77-a483-9a0decc8d1d4" providerId="ADAL" clId="{A8E5251C-98F3-4D27-AE1F-5590522DB679}" dt="2021-01-19T11:10:33.508" v="20" actId="26606"/>
          <ac:spMkLst>
            <pc:docMk/>
            <pc:sldMk cId="2310096094" sldId="297"/>
            <ac:spMk id="6" creationId="{D33AAA80-39DC-4020-9BFF-0718F35C7661}"/>
          </ac:spMkLst>
        </pc:spChg>
        <pc:spChg chg="add del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8" creationId="{F3B3B6C5-748F-437C-AE76-DB11FEA99E16}"/>
          </ac:spMkLst>
        </pc:spChg>
        <pc:spChg chg="add del">
          <ac:chgData name="Pavel" userId="426a0dbc-cadc-4d77-a483-9a0decc8d1d4" providerId="ADAL" clId="{A8E5251C-98F3-4D27-AE1F-5590522DB679}" dt="2021-01-19T11:10:36.928" v="24" actId="26606"/>
          <ac:spMkLst>
            <pc:docMk/>
            <pc:sldMk cId="2310096094" sldId="297"/>
            <ac:spMk id="10" creationId="{197CEB5D-9BB2-475C-BA8D-AC88BB8C976E}"/>
          </ac:spMkLst>
        </pc:spChg>
        <pc:spChg chg="add del">
          <ac:chgData name="Pavel" userId="426a0dbc-cadc-4d77-a483-9a0decc8d1d4" providerId="ADAL" clId="{A8E5251C-98F3-4D27-AE1F-5590522DB679}" dt="2021-01-19T11:10:33.508" v="20" actId="26606"/>
          <ac:spMkLst>
            <pc:docMk/>
            <pc:sldMk cId="2310096094" sldId="297"/>
            <ac:spMk id="14" creationId="{1177F295-741F-4EFF-B0CA-BE69295ADA07}"/>
          </ac:spMkLst>
        </pc:spChg>
        <pc:spChg chg="del">
          <ac:chgData name="Pavel" userId="426a0dbc-cadc-4d77-a483-9a0decc8d1d4" providerId="ADAL" clId="{A8E5251C-98F3-4D27-AE1F-5590522DB679}" dt="2021-01-19T11:09:15.381" v="5"/>
          <ac:spMkLst>
            <pc:docMk/>
            <pc:sldMk cId="2310096094" sldId="297"/>
            <ac:spMk id="27" creationId="{1EADCAF8-8823-4E89-8612-21029831A4B2}"/>
          </ac:spMkLst>
        </pc:spChg>
        <pc:spChg chg="del">
          <ac:chgData name="Pavel" userId="426a0dbc-cadc-4d77-a483-9a0decc8d1d4" providerId="ADAL" clId="{A8E5251C-98F3-4D27-AE1F-5590522DB679}" dt="2021-01-19T11:09:15.381" v="5"/>
          <ac:spMkLst>
            <pc:docMk/>
            <pc:sldMk cId="2310096094" sldId="297"/>
            <ac:spMk id="28" creationId="{28CA07B2-0819-4B62-9425-7A52BBDD7070}"/>
          </ac:spMkLst>
        </pc:spChg>
        <pc:grpChg chg="del">
          <ac:chgData name="Pavel" userId="426a0dbc-cadc-4d77-a483-9a0decc8d1d4" providerId="ADAL" clId="{A8E5251C-98F3-4D27-AE1F-5590522DB679}" dt="2021-01-19T11:09:15.381" v="5"/>
          <ac:grpSpMkLst>
            <pc:docMk/>
            <pc:sldMk cId="2310096094" sldId="297"/>
            <ac:grpSpMk id="29" creationId="{DA02BEE4-A5D4-40AF-882D-49D34B086FFF}"/>
          </ac:grpSpMkLst>
        </pc:grpChg>
        <pc:cxnChg chg="add del">
          <ac:chgData name="Pavel" userId="426a0dbc-cadc-4d77-a483-9a0decc8d1d4" providerId="ADAL" clId="{A8E5251C-98F3-4D27-AE1F-5590522DB679}" dt="2021-01-19T11:10:33.508" v="20" actId="26606"/>
          <ac:cxnSpMkLst>
            <pc:docMk/>
            <pc:sldMk cId="2310096094" sldId="297"/>
            <ac:cxnSpMk id="7" creationId="{C9C5D90B-7EE3-4D26-AB7D-A5A3A6E11203}"/>
          </ac:cxnSpMkLst>
        </pc:cxnChg>
        <pc:cxnChg chg="add del">
          <ac:chgData name="Pavel" userId="426a0dbc-cadc-4d77-a483-9a0decc8d1d4" providerId="ADAL" clId="{A8E5251C-98F3-4D27-AE1F-5590522DB679}" dt="2021-01-19T11:10:36.928" v="24" actId="26606"/>
          <ac:cxnSpMkLst>
            <pc:docMk/>
            <pc:sldMk cId="2310096094" sldId="297"/>
            <ac:cxnSpMk id="12" creationId="{BB14AD1F-ADD5-46E7-966F-4C0290232FF9}"/>
          </ac:cxnSpMkLst>
        </pc:cxn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526239062" sldId="298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371436856" sldId="301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808956567" sldId="317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229644528" sldId="319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72479573" sldId="320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269312370" sldId="321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685276051" sldId="322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928626408" sldId="323"/>
        </pc:sldMkLst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1948023110" sldId="325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1948023110" sldId="325"/>
            <ac:spMk id="8" creationId="{00000000-0000-0000-0000-000000000000}"/>
          </ac:spMkLst>
        </pc:spChg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204011670" sldId="326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204011670" sldId="326"/>
            <ac:spMk id="8" creationId="{00000000-0000-0000-0000-000000000000}"/>
          </ac:spMkLst>
        </pc:sp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801401248" sldId="327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561466248" sldId="330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089833956" sldId="331"/>
        </pc:sldMkLst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292209379" sldId="332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292209379" sldId="332"/>
            <ac:spMk id="8" creationId="{00000000-0000-0000-0000-000000000000}"/>
          </ac:spMkLst>
        </pc:sp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163303767" sldId="333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820712006" sldId="334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060374972" sldId="335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429565733" sldId="336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77638072" sldId="337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436679575" sldId="341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600511056" sldId="342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3672215815" sldId="343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749415884" sldId="344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1430636850" sldId="345"/>
        </pc:sldMkLst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1692276151" sldId="346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1692276151" sldId="346"/>
            <ac:spMk id="8" creationId="{00000000-0000-0000-0000-000000000000}"/>
          </ac:spMkLst>
        </pc:spChg>
      </pc:sldChg>
      <pc:sldChg chg="modSp add">
        <pc:chgData name="Pavel" userId="426a0dbc-cadc-4d77-a483-9a0decc8d1d4" providerId="ADAL" clId="{A8E5251C-98F3-4D27-AE1F-5590522DB679}" dt="2021-01-19T11:10:37.727" v="26"/>
        <pc:sldMkLst>
          <pc:docMk/>
          <pc:sldMk cId="2060633321" sldId="347"/>
        </pc:sldMkLst>
        <pc:spChg chg="mod">
          <ac:chgData name="Pavel" userId="426a0dbc-cadc-4d77-a483-9a0decc8d1d4" providerId="ADAL" clId="{A8E5251C-98F3-4D27-AE1F-5590522DB679}" dt="2021-01-19T11:10:37.727" v="26"/>
          <ac:spMkLst>
            <pc:docMk/>
            <pc:sldMk cId="2060633321" sldId="347"/>
            <ac:spMk id="8" creationId="{00000000-0000-0000-0000-000000000000}"/>
          </ac:spMkLst>
        </pc:spChg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2005622179" sldId="348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687153578" sldId="349"/>
        </pc:sldMkLst>
      </pc:sldChg>
      <pc:sldChg chg="add">
        <pc:chgData name="Pavel" userId="426a0dbc-cadc-4d77-a483-9a0decc8d1d4" providerId="ADAL" clId="{A8E5251C-98F3-4D27-AE1F-5590522DB679}" dt="2021-01-19T11:08:43.935" v="1"/>
        <pc:sldMkLst>
          <pc:docMk/>
          <pc:sldMk cId="4151270103" sldId="350"/>
        </pc:sldMkLst>
      </pc:sldChg>
    </pc:docChg>
  </pc:docChgLst>
  <pc:docChgLst>
    <pc:chgData name="Kumbrasev, Pavel" userId="426a0dbc-cadc-4d77-a483-9a0decc8d1d4" providerId="ADAL" clId="{8E26516E-F600-4C5E-80E8-F7DEF5C16EE0}"/>
    <pc:docChg chg="delSld modSld">
      <pc:chgData name="Kumbrasev, Pavel" userId="426a0dbc-cadc-4d77-a483-9a0decc8d1d4" providerId="ADAL" clId="{8E26516E-F600-4C5E-80E8-F7DEF5C16EE0}" dt="2021-03-31T10:30:57.831" v="2" actId="47"/>
      <pc:docMkLst>
        <pc:docMk/>
      </pc:docMkLst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371436856" sldId="301"/>
        </pc:sldMkLst>
      </pc:sldChg>
      <pc:sldChg chg="modSp del mod">
        <pc:chgData name="Kumbrasev, Pavel" userId="426a0dbc-cadc-4d77-a483-9a0decc8d1d4" providerId="ADAL" clId="{8E26516E-F600-4C5E-80E8-F7DEF5C16EE0}" dt="2021-03-31T10:30:57.831" v="2" actId="47"/>
        <pc:sldMkLst>
          <pc:docMk/>
          <pc:sldMk cId="808956567" sldId="317"/>
        </pc:sldMkLst>
        <pc:spChg chg="mod">
          <ac:chgData name="Kumbrasev, Pavel" userId="426a0dbc-cadc-4d77-a483-9a0decc8d1d4" providerId="ADAL" clId="{8E26516E-F600-4C5E-80E8-F7DEF5C16EE0}" dt="2021-03-31T10:02:26.117" v="1" actId="21"/>
          <ac:spMkLst>
            <pc:docMk/>
            <pc:sldMk cId="808956567" sldId="317"/>
            <ac:spMk id="8" creationId="{00000000-0000-0000-0000-000000000000}"/>
          </ac:spMkLst>
        </pc:spChg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72479573" sldId="320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269312370" sldId="321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685276051" sldId="322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3928626408" sldId="323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948023110" sldId="325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04011670" sldId="326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801401248" sldId="327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561466248" sldId="330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089833956" sldId="331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92209379" sldId="332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163303767" sldId="333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820712006" sldId="334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060374972" sldId="335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429565733" sldId="336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77638072" sldId="337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436679575" sldId="341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3600511056" sldId="342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3672215815" sldId="343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749415884" sldId="344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430636850" sldId="345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1692276151" sldId="346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2060633321" sldId="347"/>
        </pc:sldMkLst>
      </pc:sldChg>
      <pc:sldChg chg="del">
        <pc:chgData name="Kumbrasev, Pavel" userId="426a0dbc-cadc-4d77-a483-9a0decc8d1d4" providerId="ADAL" clId="{8E26516E-F600-4C5E-80E8-F7DEF5C16EE0}" dt="2021-03-31T10:02:23.129" v="0" actId="2696"/>
        <pc:sldMkLst>
          <pc:docMk/>
          <pc:sldMk cId="2005622179" sldId="348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687153578" sldId="349"/>
        </pc:sldMkLst>
      </pc:sldChg>
      <pc:sldChg chg="del">
        <pc:chgData name="Kumbrasev, Pavel" userId="426a0dbc-cadc-4d77-a483-9a0decc8d1d4" providerId="ADAL" clId="{8E26516E-F600-4C5E-80E8-F7DEF5C16EE0}" dt="2021-03-31T10:30:57.831" v="2" actId="47"/>
        <pc:sldMkLst>
          <pc:docMk/>
          <pc:sldMk cId="4151270103" sldId="350"/>
        </pc:sldMkLst>
      </pc:sldChg>
      <pc:sldMasterChg chg="delSldLayout">
        <pc:chgData name="Kumbrasev, Pavel" userId="426a0dbc-cadc-4d77-a483-9a0decc8d1d4" providerId="ADAL" clId="{8E26516E-F600-4C5E-80E8-F7DEF5C16EE0}" dt="2021-03-31T10:30:57.831" v="2" actId="47"/>
        <pc:sldMasterMkLst>
          <pc:docMk/>
          <pc:sldMasterMk cId="505419073" sldId="2147483648"/>
        </pc:sldMasterMkLst>
        <pc:sldLayoutChg chg="del">
          <pc:chgData name="Kumbrasev, Pavel" userId="426a0dbc-cadc-4d77-a483-9a0decc8d1d4" providerId="ADAL" clId="{8E26516E-F600-4C5E-80E8-F7DEF5C16EE0}" dt="2021-03-31T10:30:57.831" v="2" actId="47"/>
          <pc:sldLayoutMkLst>
            <pc:docMk/>
            <pc:sldMasterMk cId="505419073" sldId="2147483648"/>
            <pc:sldLayoutMk cId="2725735422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F315A-AFDF-43DD-B866-35F98039EF11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FC84C-86B0-4E73-95E2-FA932B5B6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5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5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On the other hand, how transformations are generally defined in C ++. And there are two different categories: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Transformations not declared by the user, for example, a pointer to an object of an heir is converted to a pointer to a base class, or you assign a variable of type char to an int variable, so that you must also convert it to int.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second type of transformations is defined by the programmer, that is, what types can be converted to our class, as well as what types our can be converted.</a:t>
            </a:r>
            <a:endParaRPr lang="ru-RU" sz="1200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first type of conversion in C ++ is implicit conversion, as is clear from the name they invoke implicitly. The conversion is implicit, the compiler does everything. For example, adding the numeric types int and float.</a:t>
            </a:r>
            <a:endParaRPr lang="ru-RU" dirty="0">
              <a:latin typeface="+mj-lt"/>
            </a:endParaRPr>
          </a:p>
          <a:p>
            <a:r>
              <a:rPr lang="en-US" dirty="0">
                <a:latin typeface="+mj-lt"/>
              </a:rPr>
              <a:t>The second type of conversion in C ++ is an explicit conversion.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Implicit conversion is the operation that doesn’t require the user to write cast operator explicitly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Intel Clear"/>
                <a:ea typeface="+mn-ea"/>
                <a:cs typeface="+mn-cs"/>
              </a:rPr>
              <a:t>Explicit conversion is the operation that does require the user to write cast operator explicitly</a:t>
            </a:r>
            <a:endParaRPr lang="ru-RU" sz="1200" b="0" i="0" kern="1200" dirty="0">
              <a:solidFill>
                <a:schemeClr val="tx1"/>
              </a:solidFill>
              <a:effectLst/>
              <a:latin typeface="Intel Clear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A21B-5F60-43BB-8342-58717417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B9911-0C9F-4552-81BA-3022C461C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11EC-FDE8-4679-AD5C-02F86EE1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938D-43E0-4C00-984D-E374C245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80FF-F8AF-4594-A539-E1F87866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A30F-4378-4AB5-80C1-48038083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9426-5C92-4032-ACF6-5A5DF597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BD71-E283-4E6B-99AB-CA472D70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2B2F-B9CF-46E5-90E5-FC68D533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E240-C559-4DF7-B91C-2969AD2C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6B871-55DC-4BD2-BFE2-F3BAF9A5C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552A5-A6F6-481C-B41D-09CD60E6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1FD6-6C12-493B-9865-7E3B92C4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EC8B-97FD-4127-81E4-3DE39D3F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F75B-2238-4D34-BA10-94040BC4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7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E185-619C-4C3E-9CB1-110A9750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F1CD-10B0-4DF0-AC3E-EB0B30DB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D288-A520-4508-8368-F4B39592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ABE0-8DEA-481A-AA65-7658D8F9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A58F-167F-49F0-82B5-D7AEE6E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2D29-1262-4BE3-870E-D113B49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952B-E104-43F5-A03F-987DD0AF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A0EF-4F5F-4E92-94C1-E461559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19ED-CEAD-4B7C-9A22-27B62BFC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7454-6DF9-4D6A-A00F-E5BD653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F50F-B660-48EA-ADCC-9531082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F749-215A-4303-88C6-AF0FE21C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FACF7-45D8-4112-B31E-307E8CB5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3314-D3D7-42D0-82F2-BC23D0DB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1B31-1989-44F5-A74B-A8EA293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E49A-565B-49F9-8E93-9A878D16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55D-35A9-4CC9-B08E-1316583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B549A-4837-4EAD-9441-485B2183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91AD-1595-400B-B95B-AACD7D2D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2F7E8-5FAF-4955-987B-BB79DD92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BE4DB-EFE8-4879-8ADC-77FD34DC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F684-7470-4977-9514-CE21619C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E15BC-EA37-46A7-9331-4394D33F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CE0AC-5D65-4A16-B8BC-D2A9CD47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DF7-B979-4901-8B65-00B2A5EA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84E73-CB41-4AC9-94BE-F6EAD4B8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443E8-1041-46D6-BFC0-D7BA7E64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F8C7D-5B1E-4A6E-B3FE-1BC5864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22C6F-24A9-4966-9D66-91187B7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8ABA0-DE61-4492-847A-C5D9D5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E037-F8DA-413C-8C85-30E42C2F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0A90-5760-434E-A328-9B8658A5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C97A-9CF0-4C72-BC9C-84BA1BFB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63AEC-0307-425A-B852-7275FB3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FC97-E20A-4018-A26A-80C36426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426F-26A4-4D2B-A900-B797D98A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BC66-AED5-4F65-957A-36ED51E9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88D2-625C-4B73-92D9-57B0FE4A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530A2-CAC5-41B9-893A-C52ACB9B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13A-9B72-4283-BB49-929E8614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D46B-911D-481E-9D4C-0F812493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6876-3F6F-459A-A892-E02FE154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B31D-D33D-4DBE-978E-AEFAE9A4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93DE8-2E4A-487E-BEAF-C101A2F5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9B0FB-F1D6-47D7-B24B-1DE96D0C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A97D-308D-4CB9-985F-B3C5DBAFB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0F11-E737-412C-9BAB-2D582565E49D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6B82-6D8B-45A7-8C0C-5299497A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D75F-9E80-4F55-BFA5-444298A3F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4C84-CCE6-4F39-A160-444BA6C9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9" y="2043663"/>
            <a:ext cx="6105193" cy="203105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Type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9" y="4160126"/>
            <a:ext cx="6105193" cy="682079"/>
          </a:xfrm>
        </p:spPr>
        <p:txBody>
          <a:bodyPr>
            <a:normAutofit/>
          </a:bodyPr>
          <a:lstStyle/>
          <a:p>
            <a:r>
              <a:rPr lang="ru-RU" sz="1467">
                <a:solidFill>
                  <a:schemeClr val="tx2"/>
                </a:solidFill>
              </a:rPr>
              <a:t>С++ </a:t>
            </a:r>
            <a:r>
              <a:rPr lang="en-US" sz="1467">
                <a:solidFill>
                  <a:schemeClr val="tx2"/>
                </a:solidFill>
              </a:rPr>
              <a:t>courses</a:t>
            </a:r>
            <a:endParaRPr lang="en-US" sz="1467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7673883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09DC59-3616-4B5C-91DC-F331594FA123}"/>
              </a:ext>
            </a:extLst>
          </p:cNvPr>
          <p:cNvSpPr/>
          <p:nvPr/>
        </p:nvSpPr>
        <p:spPr>
          <a:xfrm>
            <a:off x="1052565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Non-user defined conversion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81B518-D969-4384-8DBE-737477DCD8D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 flipH="1">
            <a:off x="3416584" y="2754299"/>
            <a:ext cx="2679416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1B25730-4DBC-49F2-BA33-C7A1120C011F}"/>
              </a:ext>
            </a:extLst>
          </p:cNvPr>
          <p:cNvSpPr/>
          <p:nvPr/>
        </p:nvSpPr>
        <p:spPr>
          <a:xfrm>
            <a:off x="6411399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User defined conversion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FF7AD-FBCF-42A0-A1A7-5114D79B91DF}"/>
              </a:ext>
            </a:extLst>
          </p:cNvPr>
          <p:cNvCxnSpPr>
            <a:cxnSpLocks/>
            <a:stCxn id="3" idx="4"/>
            <a:endCxn id="78" idx="0"/>
          </p:cNvCxnSpPr>
          <p:nvPr/>
        </p:nvCxnSpPr>
        <p:spPr>
          <a:xfrm>
            <a:off x="6096000" y="2754299"/>
            <a:ext cx="2679419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0D45C5C-4F9F-4A80-BEF0-43D988C3A9CE}"/>
              </a:ext>
            </a:extLst>
          </p:cNvPr>
          <p:cNvSpPr/>
          <p:nvPr/>
        </p:nvSpPr>
        <p:spPr>
          <a:xfrm>
            <a:off x="3496236" y="1452283"/>
            <a:ext cx="5199529" cy="1302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Type conversions in C++</a:t>
            </a:r>
          </a:p>
        </p:txBody>
      </p:sp>
    </p:spTree>
    <p:extLst>
      <p:ext uri="{BB962C8B-B14F-4D97-AF65-F5344CB8AC3E}">
        <p14:creationId xmlns:p14="http://schemas.microsoft.com/office/powerpoint/2010/main" val="32296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BC0FC2-5538-4D69-A8CC-837F9B21AF5A}"/>
              </a:ext>
            </a:extLst>
          </p:cNvPr>
          <p:cNvSpPr/>
          <p:nvPr/>
        </p:nvSpPr>
        <p:spPr>
          <a:xfrm>
            <a:off x="1052565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Implicit conversion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5DC16-B827-4E80-8661-B46D4C60D81E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 flipH="1">
            <a:off x="3416584" y="2754299"/>
            <a:ext cx="2679416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706B7F-BAEF-4F98-A45C-A28DAFA327CF}"/>
              </a:ext>
            </a:extLst>
          </p:cNvPr>
          <p:cNvSpPr/>
          <p:nvPr/>
        </p:nvSpPr>
        <p:spPr>
          <a:xfrm>
            <a:off x="6411399" y="3771250"/>
            <a:ext cx="4728039" cy="118394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Explicit conversion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A3143C-8173-44AF-B9EB-1F0226C05F40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>
          <a:xfrm>
            <a:off x="6096000" y="2754299"/>
            <a:ext cx="2679419" cy="10169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EB786ED-B705-4E8A-A31C-7E21C85D490B}"/>
              </a:ext>
            </a:extLst>
          </p:cNvPr>
          <p:cNvSpPr/>
          <p:nvPr/>
        </p:nvSpPr>
        <p:spPr>
          <a:xfrm>
            <a:off x="3496236" y="1452283"/>
            <a:ext cx="5199529" cy="1302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Type conversions in C++</a:t>
            </a:r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220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Intel Clear</vt:lpstr>
      <vt:lpstr>Office Theme</vt:lpstr>
      <vt:lpstr>Type Conversion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Conversion</dc:title>
  <dc:creator>Pavel</dc:creator>
  <cp:lastModifiedBy>Kumbrasev, Pavel</cp:lastModifiedBy>
  <cp:revision>1</cp:revision>
  <dcterms:created xsi:type="dcterms:W3CDTF">2021-01-19T11:08:27Z</dcterms:created>
  <dcterms:modified xsi:type="dcterms:W3CDTF">2021-03-31T10:31:06Z</dcterms:modified>
</cp:coreProperties>
</file>