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7" r:id="rId2"/>
    <p:sldId id="314" r:id="rId3"/>
    <p:sldId id="597" r:id="rId4"/>
    <p:sldId id="301" r:id="rId5"/>
    <p:sldId id="567" r:id="rId6"/>
    <p:sldId id="571" r:id="rId7"/>
    <p:sldId id="588" r:id="rId8"/>
    <p:sldId id="573" r:id="rId9"/>
    <p:sldId id="574" r:id="rId10"/>
    <p:sldId id="575" r:id="rId11"/>
    <p:sldId id="590" r:id="rId12"/>
    <p:sldId id="591" r:id="rId13"/>
    <p:sldId id="596" r:id="rId14"/>
    <p:sldId id="568" r:id="rId15"/>
    <p:sldId id="592" r:id="rId16"/>
    <p:sldId id="593" r:id="rId17"/>
    <p:sldId id="595" r:id="rId18"/>
    <p:sldId id="594" r:id="rId19"/>
    <p:sldId id="586" r:id="rId20"/>
    <p:sldId id="578" r:id="rId21"/>
    <p:sldId id="579" r:id="rId22"/>
    <p:sldId id="580" r:id="rId23"/>
    <p:sldId id="587" r:id="rId24"/>
    <p:sldId id="581" r:id="rId25"/>
    <p:sldId id="582" r:id="rId26"/>
    <p:sldId id="583" r:id="rId27"/>
    <p:sldId id="5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FAA66-7D2A-4E1F-9463-2AA84095D84C}" v="13" dt="2021-03-16T14:32:14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brasev, Pavel" userId="426a0dbc-cadc-4d77-a483-9a0decc8d1d4" providerId="ADAL" clId="{3EFFAA66-7D2A-4E1F-9463-2AA84095D84C}"/>
    <pc:docChg chg="undo custSel addSld delSld modSld sldOrd">
      <pc:chgData name="Kumbrasev, Pavel" userId="426a0dbc-cadc-4d77-a483-9a0decc8d1d4" providerId="ADAL" clId="{3EFFAA66-7D2A-4E1F-9463-2AA84095D84C}" dt="2021-03-16T14:36:19.252" v="328" actId="1076"/>
      <pc:docMkLst>
        <pc:docMk/>
      </pc:docMkLst>
      <pc:sldChg chg="addSp delSp modSp mod">
        <pc:chgData name="Kumbrasev, Pavel" userId="426a0dbc-cadc-4d77-a483-9a0decc8d1d4" providerId="ADAL" clId="{3EFFAA66-7D2A-4E1F-9463-2AA84095D84C}" dt="2021-03-16T14:08:13" v="121" actId="478"/>
        <pc:sldMkLst>
          <pc:docMk/>
          <pc:sldMk cId="4222369262" sldId="314"/>
        </pc:sldMkLst>
        <pc:spChg chg="add del">
          <ac:chgData name="Kumbrasev, Pavel" userId="426a0dbc-cadc-4d77-a483-9a0decc8d1d4" providerId="ADAL" clId="{3EFFAA66-7D2A-4E1F-9463-2AA84095D84C}" dt="2021-03-16T14:08:13" v="121" actId="478"/>
          <ac:spMkLst>
            <pc:docMk/>
            <pc:sldMk cId="4222369262" sldId="314"/>
            <ac:spMk id="3" creationId="{84737444-1E50-41DF-8C3E-43FBBCB295EE}"/>
          </ac:spMkLst>
        </pc:spChg>
        <pc:spChg chg="add del">
          <ac:chgData name="Kumbrasev, Pavel" userId="426a0dbc-cadc-4d77-a483-9a0decc8d1d4" providerId="ADAL" clId="{3EFFAA66-7D2A-4E1F-9463-2AA84095D84C}" dt="2021-03-16T14:08:13" v="121" actId="478"/>
          <ac:spMkLst>
            <pc:docMk/>
            <pc:sldMk cId="4222369262" sldId="314"/>
            <ac:spMk id="10" creationId="{D47C4A1F-6A15-43D6-962A-D5170A45C4ED}"/>
          </ac:spMkLst>
        </pc:spChg>
        <pc:spChg chg="add del">
          <ac:chgData name="Kumbrasev, Pavel" userId="426a0dbc-cadc-4d77-a483-9a0decc8d1d4" providerId="ADAL" clId="{3EFFAA66-7D2A-4E1F-9463-2AA84095D84C}" dt="2021-03-16T14:08:13" v="121" actId="478"/>
          <ac:spMkLst>
            <pc:docMk/>
            <pc:sldMk cId="4222369262" sldId="314"/>
            <ac:spMk id="12" creationId="{357BADBF-2048-4462-8EE1-6917470DB6CE}"/>
          </ac:spMkLst>
        </pc:spChg>
        <pc:spChg chg="add del">
          <ac:chgData name="Kumbrasev, Pavel" userId="426a0dbc-cadc-4d77-a483-9a0decc8d1d4" providerId="ADAL" clId="{3EFFAA66-7D2A-4E1F-9463-2AA84095D84C}" dt="2021-03-16T14:08:13" v="121" actId="478"/>
          <ac:spMkLst>
            <pc:docMk/>
            <pc:sldMk cId="4222369262" sldId="314"/>
            <ac:spMk id="13" creationId="{D5E03B1C-E4C6-4E9E-B8EF-32DD62C5433A}"/>
          </ac:spMkLst>
        </pc:spChg>
        <pc:spChg chg="add del">
          <ac:chgData name="Kumbrasev, Pavel" userId="426a0dbc-cadc-4d77-a483-9a0decc8d1d4" providerId="ADAL" clId="{3EFFAA66-7D2A-4E1F-9463-2AA84095D84C}" dt="2021-03-16T14:08:13" v="121" actId="478"/>
          <ac:spMkLst>
            <pc:docMk/>
            <pc:sldMk cId="4222369262" sldId="314"/>
            <ac:spMk id="14" creationId="{A5054F22-79D9-45D5-88CF-303BBFF3FC29}"/>
          </ac:spMkLst>
        </pc:spChg>
        <pc:spChg chg="add del">
          <ac:chgData name="Kumbrasev, Pavel" userId="426a0dbc-cadc-4d77-a483-9a0decc8d1d4" providerId="ADAL" clId="{3EFFAA66-7D2A-4E1F-9463-2AA84095D84C}" dt="2021-03-16T14:08:13" v="121" actId="478"/>
          <ac:spMkLst>
            <pc:docMk/>
            <pc:sldMk cId="4222369262" sldId="314"/>
            <ac:spMk id="15" creationId="{BB27D952-C397-45E8-ABAA-15467E3BB9AE}"/>
          </ac:spMkLst>
        </pc:spChg>
        <pc:spChg chg="add del">
          <ac:chgData name="Kumbrasev, Pavel" userId="426a0dbc-cadc-4d77-a483-9a0decc8d1d4" providerId="ADAL" clId="{3EFFAA66-7D2A-4E1F-9463-2AA84095D84C}" dt="2021-03-16T14:08:13" v="121" actId="478"/>
          <ac:spMkLst>
            <pc:docMk/>
            <pc:sldMk cId="4222369262" sldId="314"/>
            <ac:spMk id="26" creationId="{F4D31952-A61F-4DD2-AC02-3A2C9E31711E}"/>
          </ac:spMkLst>
        </pc:spChg>
        <pc:spChg chg="add del">
          <ac:chgData name="Kumbrasev, Pavel" userId="426a0dbc-cadc-4d77-a483-9a0decc8d1d4" providerId="ADAL" clId="{3EFFAA66-7D2A-4E1F-9463-2AA84095D84C}" dt="2021-03-16T14:08:13" v="121" actId="478"/>
          <ac:spMkLst>
            <pc:docMk/>
            <pc:sldMk cId="4222369262" sldId="314"/>
            <ac:spMk id="27" creationId="{6038ADDA-4F50-4A60-A88B-546F2A2979EE}"/>
          </ac:spMkLst>
        </pc:spChg>
        <pc:picChg chg="mod">
          <ac:chgData name="Kumbrasev, Pavel" userId="426a0dbc-cadc-4d77-a483-9a0decc8d1d4" providerId="ADAL" clId="{3EFFAA66-7D2A-4E1F-9463-2AA84095D84C}" dt="2021-03-16T14:07:40.548" v="117" actId="1076"/>
          <ac:picMkLst>
            <pc:docMk/>
            <pc:sldMk cId="4222369262" sldId="314"/>
            <ac:picMk id="5" creationId="{AF311F41-DC57-4F49-BD8D-A2F153D8B563}"/>
          </ac:picMkLst>
        </pc:picChg>
        <pc:picChg chg="mod">
          <ac:chgData name="Kumbrasev, Pavel" userId="426a0dbc-cadc-4d77-a483-9a0decc8d1d4" providerId="ADAL" clId="{3EFFAA66-7D2A-4E1F-9463-2AA84095D84C}" dt="2021-03-16T14:08:04.596" v="119" actId="1076"/>
          <ac:picMkLst>
            <pc:docMk/>
            <pc:sldMk cId="4222369262" sldId="314"/>
            <ac:picMk id="6" creationId="{BE70BB08-CFE2-40DE-92F0-EC917D12DFB2}"/>
          </ac:picMkLst>
        </pc:picChg>
        <pc:cxnChg chg="add del">
          <ac:chgData name="Kumbrasev, Pavel" userId="426a0dbc-cadc-4d77-a483-9a0decc8d1d4" providerId="ADAL" clId="{3EFFAA66-7D2A-4E1F-9463-2AA84095D84C}" dt="2021-03-16T14:08:13" v="121" actId="478"/>
          <ac:cxnSpMkLst>
            <pc:docMk/>
            <pc:sldMk cId="4222369262" sldId="314"/>
            <ac:cxnSpMk id="17" creationId="{D2016EE5-B657-471E-9E06-313C895B8F0C}"/>
          </ac:cxnSpMkLst>
        </pc:cxnChg>
        <pc:cxnChg chg="add del">
          <ac:chgData name="Kumbrasev, Pavel" userId="426a0dbc-cadc-4d77-a483-9a0decc8d1d4" providerId="ADAL" clId="{3EFFAA66-7D2A-4E1F-9463-2AA84095D84C}" dt="2021-03-16T14:08:13" v="121" actId="478"/>
          <ac:cxnSpMkLst>
            <pc:docMk/>
            <pc:sldMk cId="4222369262" sldId="314"/>
            <ac:cxnSpMk id="18" creationId="{77CBDE81-0457-4E79-8D05-C8F19A800AF8}"/>
          </ac:cxnSpMkLst>
        </pc:cxnChg>
        <pc:cxnChg chg="add del">
          <ac:chgData name="Kumbrasev, Pavel" userId="426a0dbc-cadc-4d77-a483-9a0decc8d1d4" providerId="ADAL" clId="{3EFFAA66-7D2A-4E1F-9463-2AA84095D84C}" dt="2021-03-16T14:08:13" v="121" actId="478"/>
          <ac:cxnSpMkLst>
            <pc:docMk/>
            <pc:sldMk cId="4222369262" sldId="314"/>
            <ac:cxnSpMk id="20" creationId="{EBDCAABC-6E64-405B-9DD9-9718A18A8518}"/>
          </ac:cxnSpMkLst>
        </pc:cxnChg>
        <pc:cxnChg chg="add del">
          <ac:chgData name="Kumbrasev, Pavel" userId="426a0dbc-cadc-4d77-a483-9a0decc8d1d4" providerId="ADAL" clId="{3EFFAA66-7D2A-4E1F-9463-2AA84095D84C}" dt="2021-03-16T14:08:13" v="121" actId="478"/>
          <ac:cxnSpMkLst>
            <pc:docMk/>
            <pc:sldMk cId="4222369262" sldId="314"/>
            <ac:cxnSpMk id="21" creationId="{9835C602-64CF-4AF6-A02F-2B0710EC57CD}"/>
          </ac:cxnSpMkLst>
        </pc:cxnChg>
        <pc:cxnChg chg="add del mod">
          <ac:chgData name="Kumbrasev, Pavel" userId="426a0dbc-cadc-4d77-a483-9a0decc8d1d4" providerId="ADAL" clId="{3EFFAA66-7D2A-4E1F-9463-2AA84095D84C}" dt="2021-03-16T14:08:13" v="121" actId="478"/>
          <ac:cxnSpMkLst>
            <pc:docMk/>
            <pc:sldMk cId="4222369262" sldId="314"/>
            <ac:cxnSpMk id="23" creationId="{A8B102B5-21BE-4B5D-A931-5971AF968341}"/>
          </ac:cxnSpMkLst>
        </pc:cxnChg>
        <pc:cxnChg chg="add del mod">
          <ac:chgData name="Kumbrasev, Pavel" userId="426a0dbc-cadc-4d77-a483-9a0decc8d1d4" providerId="ADAL" clId="{3EFFAA66-7D2A-4E1F-9463-2AA84095D84C}" dt="2021-03-16T14:08:13" v="121" actId="478"/>
          <ac:cxnSpMkLst>
            <pc:docMk/>
            <pc:sldMk cId="4222369262" sldId="314"/>
            <ac:cxnSpMk id="25" creationId="{DB6CB177-E85C-4A67-A492-4DA9882DC696}"/>
          </ac:cxnSpMkLst>
        </pc:cxnChg>
      </pc:sldChg>
      <pc:sldChg chg="del">
        <pc:chgData name="Kumbrasev, Pavel" userId="426a0dbc-cadc-4d77-a483-9a0decc8d1d4" providerId="ADAL" clId="{3EFFAA66-7D2A-4E1F-9463-2AA84095D84C}" dt="2021-03-16T14:07:34" v="114" actId="47"/>
        <pc:sldMkLst>
          <pc:docMk/>
          <pc:sldMk cId="1535570293" sldId="315"/>
        </pc:sldMkLst>
      </pc:sldChg>
      <pc:sldChg chg="modSp mod">
        <pc:chgData name="Kumbrasev, Pavel" userId="426a0dbc-cadc-4d77-a483-9a0decc8d1d4" providerId="ADAL" clId="{3EFFAA66-7D2A-4E1F-9463-2AA84095D84C}" dt="2021-03-16T14:13:22.173" v="126" actId="20577"/>
        <pc:sldMkLst>
          <pc:docMk/>
          <pc:sldMk cId="186798536" sldId="573"/>
        </pc:sldMkLst>
        <pc:spChg chg="mod">
          <ac:chgData name="Kumbrasev, Pavel" userId="426a0dbc-cadc-4d77-a483-9a0decc8d1d4" providerId="ADAL" clId="{3EFFAA66-7D2A-4E1F-9463-2AA84095D84C}" dt="2021-03-16T14:13:22.173" v="126" actId="20577"/>
          <ac:spMkLst>
            <pc:docMk/>
            <pc:sldMk cId="186798536" sldId="573"/>
            <ac:spMk id="7" creationId="{00000000-0000-0000-0000-000000000000}"/>
          </ac:spMkLst>
        </pc:spChg>
      </pc:sldChg>
      <pc:sldChg chg="modSp mod">
        <pc:chgData name="Kumbrasev, Pavel" userId="426a0dbc-cadc-4d77-a483-9a0decc8d1d4" providerId="ADAL" clId="{3EFFAA66-7D2A-4E1F-9463-2AA84095D84C}" dt="2021-03-16T14:13:44.354" v="169" actId="20577"/>
        <pc:sldMkLst>
          <pc:docMk/>
          <pc:sldMk cId="2799427720" sldId="574"/>
        </pc:sldMkLst>
        <pc:spChg chg="mod">
          <ac:chgData name="Kumbrasev, Pavel" userId="426a0dbc-cadc-4d77-a483-9a0decc8d1d4" providerId="ADAL" clId="{3EFFAA66-7D2A-4E1F-9463-2AA84095D84C}" dt="2021-03-16T14:13:44.354" v="169" actId="20577"/>
          <ac:spMkLst>
            <pc:docMk/>
            <pc:sldMk cId="2799427720" sldId="574"/>
            <ac:spMk id="7" creationId="{00000000-0000-0000-0000-000000000000}"/>
          </ac:spMkLst>
        </pc:spChg>
      </pc:sldChg>
      <pc:sldChg chg="modSp mod">
        <pc:chgData name="Kumbrasev, Pavel" userId="426a0dbc-cadc-4d77-a483-9a0decc8d1d4" providerId="ADAL" clId="{3EFFAA66-7D2A-4E1F-9463-2AA84095D84C}" dt="2021-03-16T14:13:54.509" v="191" actId="20577"/>
        <pc:sldMkLst>
          <pc:docMk/>
          <pc:sldMk cId="3479707293" sldId="575"/>
        </pc:sldMkLst>
        <pc:spChg chg="mod">
          <ac:chgData name="Kumbrasev, Pavel" userId="426a0dbc-cadc-4d77-a483-9a0decc8d1d4" providerId="ADAL" clId="{3EFFAA66-7D2A-4E1F-9463-2AA84095D84C}" dt="2021-03-16T14:13:54.509" v="191" actId="20577"/>
          <ac:spMkLst>
            <pc:docMk/>
            <pc:sldMk cId="3479707293" sldId="575"/>
            <ac:spMk id="7" creationId="{00000000-0000-0000-0000-000000000000}"/>
          </ac:spMkLst>
        </pc:spChg>
      </pc:sldChg>
      <pc:sldChg chg="modSp mod">
        <pc:chgData name="Kumbrasev, Pavel" userId="426a0dbc-cadc-4d77-a483-9a0decc8d1d4" providerId="ADAL" clId="{3EFFAA66-7D2A-4E1F-9463-2AA84095D84C}" dt="2021-03-16T14:24:36.692" v="247" actId="1076"/>
        <pc:sldMkLst>
          <pc:docMk/>
          <pc:sldMk cId="266470324" sldId="580"/>
        </pc:sldMkLst>
        <pc:spChg chg="mod">
          <ac:chgData name="Kumbrasev, Pavel" userId="426a0dbc-cadc-4d77-a483-9a0decc8d1d4" providerId="ADAL" clId="{3EFFAA66-7D2A-4E1F-9463-2AA84095D84C}" dt="2021-03-16T14:24:36.692" v="247" actId="1076"/>
          <ac:spMkLst>
            <pc:docMk/>
            <pc:sldMk cId="266470324" sldId="580"/>
            <ac:spMk id="7" creationId="{00000000-0000-0000-0000-000000000000}"/>
          </ac:spMkLst>
        </pc:spChg>
      </pc:sldChg>
      <pc:sldChg chg="addSp modSp mod">
        <pc:chgData name="Kumbrasev, Pavel" userId="426a0dbc-cadc-4d77-a483-9a0decc8d1d4" providerId="ADAL" clId="{3EFFAA66-7D2A-4E1F-9463-2AA84095D84C}" dt="2021-03-16T14:25:14.385" v="254" actId="20577"/>
        <pc:sldMkLst>
          <pc:docMk/>
          <pc:sldMk cId="2519402377" sldId="581"/>
        </pc:sldMkLst>
        <pc:spChg chg="add mod">
          <ac:chgData name="Kumbrasev, Pavel" userId="426a0dbc-cadc-4d77-a483-9a0decc8d1d4" providerId="ADAL" clId="{3EFFAA66-7D2A-4E1F-9463-2AA84095D84C}" dt="2021-03-16T14:25:08.283" v="252" actId="20577"/>
          <ac:spMkLst>
            <pc:docMk/>
            <pc:sldMk cId="2519402377" sldId="581"/>
            <ac:spMk id="5" creationId="{28C8A523-DD9F-4C06-980B-B06C57E488AA}"/>
          </ac:spMkLst>
        </pc:spChg>
        <pc:spChg chg="add mod">
          <ac:chgData name="Kumbrasev, Pavel" userId="426a0dbc-cadc-4d77-a483-9a0decc8d1d4" providerId="ADAL" clId="{3EFFAA66-7D2A-4E1F-9463-2AA84095D84C}" dt="2021-03-16T14:25:11.843" v="253" actId="20577"/>
          <ac:spMkLst>
            <pc:docMk/>
            <pc:sldMk cId="2519402377" sldId="581"/>
            <ac:spMk id="6" creationId="{A86F5201-A60D-476A-B406-5BC73E982A1F}"/>
          </ac:spMkLst>
        </pc:spChg>
        <pc:spChg chg="add mod">
          <ac:chgData name="Kumbrasev, Pavel" userId="426a0dbc-cadc-4d77-a483-9a0decc8d1d4" providerId="ADAL" clId="{3EFFAA66-7D2A-4E1F-9463-2AA84095D84C}" dt="2021-03-16T14:25:14.385" v="254" actId="20577"/>
          <ac:spMkLst>
            <pc:docMk/>
            <pc:sldMk cId="2519402377" sldId="581"/>
            <ac:spMk id="8" creationId="{6A88EB47-5E4A-45B2-99B2-2D1166BAEE3A}"/>
          </ac:spMkLst>
        </pc:spChg>
      </pc:sldChg>
      <pc:sldChg chg="modSp mod">
        <pc:chgData name="Kumbrasev, Pavel" userId="426a0dbc-cadc-4d77-a483-9a0decc8d1d4" providerId="ADAL" clId="{3EFFAA66-7D2A-4E1F-9463-2AA84095D84C}" dt="2021-03-16T14:28:43.383" v="268" actId="20577"/>
        <pc:sldMkLst>
          <pc:docMk/>
          <pc:sldMk cId="1248363622" sldId="582"/>
        </pc:sldMkLst>
        <pc:spChg chg="mod">
          <ac:chgData name="Kumbrasev, Pavel" userId="426a0dbc-cadc-4d77-a483-9a0decc8d1d4" providerId="ADAL" clId="{3EFFAA66-7D2A-4E1F-9463-2AA84095D84C}" dt="2021-03-16T14:27:45.587" v="256" actId="20577"/>
          <ac:spMkLst>
            <pc:docMk/>
            <pc:sldMk cId="1248363622" sldId="582"/>
            <ac:spMk id="7" creationId="{00000000-0000-0000-0000-000000000000}"/>
          </ac:spMkLst>
        </pc:spChg>
        <pc:spChg chg="mod">
          <ac:chgData name="Kumbrasev, Pavel" userId="426a0dbc-cadc-4d77-a483-9a0decc8d1d4" providerId="ADAL" clId="{3EFFAA66-7D2A-4E1F-9463-2AA84095D84C}" dt="2021-03-16T14:28:43.383" v="268" actId="20577"/>
          <ac:spMkLst>
            <pc:docMk/>
            <pc:sldMk cId="1248363622" sldId="582"/>
            <ac:spMk id="16" creationId="{4932622C-479E-4CD8-BADB-4D2E0D79A554}"/>
          </ac:spMkLst>
        </pc:spChg>
      </pc:sldChg>
      <pc:sldChg chg="ord">
        <pc:chgData name="Kumbrasev, Pavel" userId="426a0dbc-cadc-4d77-a483-9a0decc8d1d4" providerId="ADAL" clId="{3EFFAA66-7D2A-4E1F-9463-2AA84095D84C}" dt="2021-03-16T14:31:04.434" v="274"/>
        <pc:sldMkLst>
          <pc:docMk/>
          <pc:sldMk cId="3848533270" sldId="583"/>
        </pc:sldMkLst>
      </pc:sldChg>
      <pc:sldChg chg="addSp delSp modSp mod">
        <pc:chgData name="Kumbrasev, Pavel" userId="426a0dbc-cadc-4d77-a483-9a0decc8d1d4" providerId="ADAL" clId="{3EFFAA66-7D2A-4E1F-9463-2AA84095D84C}" dt="2021-03-16T14:36:19.252" v="328" actId="1076"/>
        <pc:sldMkLst>
          <pc:docMk/>
          <pc:sldMk cId="3802973703" sldId="584"/>
        </pc:sldMkLst>
        <pc:spChg chg="add del mod">
          <ac:chgData name="Kumbrasev, Pavel" userId="426a0dbc-cadc-4d77-a483-9a0decc8d1d4" providerId="ADAL" clId="{3EFFAA66-7D2A-4E1F-9463-2AA84095D84C}" dt="2021-03-16T14:32:07.262" v="276"/>
          <ac:spMkLst>
            <pc:docMk/>
            <pc:sldMk cId="3802973703" sldId="584"/>
            <ac:spMk id="5" creationId="{DDADB6DA-7F81-4052-9843-475D576FCE37}"/>
          </ac:spMkLst>
        </pc:spChg>
        <pc:spChg chg="add del mod">
          <ac:chgData name="Kumbrasev, Pavel" userId="426a0dbc-cadc-4d77-a483-9a0decc8d1d4" providerId="ADAL" clId="{3EFFAA66-7D2A-4E1F-9463-2AA84095D84C}" dt="2021-03-16T14:32:07.262" v="276"/>
          <ac:spMkLst>
            <pc:docMk/>
            <pc:sldMk cId="3802973703" sldId="584"/>
            <ac:spMk id="6" creationId="{29B3CF22-B70E-4F5A-A99E-5EC002255237}"/>
          </ac:spMkLst>
        </pc:spChg>
        <pc:spChg chg="add del mod">
          <ac:chgData name="Kumbrasev, Pavel" userId="426a0dbc-cadc-4d77-a483-9a0decc8d1d4" providerId="ADAL" clId="{3EFFAA66-7D2A-4E1F-9463-2AA84095D84C}" dt="2021-03-16T14:32:07.262" v="276"/>
          <ac:spMkLst>
            <pc:docMk/>
            <pc:sldMk cId="3802973703" sldId="584"/>
            <ac:spMk id="8" creationId="{BED2BCB6-BD25-42C1-A2BC-F5BBA5255D89}"/>
          </ac:spMkLst>
        </pc:spChg>
        <pc:spChg chg="add mod">
          <ac:chgData name="Kumbrasev, Pavel" userId="426a0dbc-cadc-4d77-a483-9a0decc8d1d4" providerId="ADAL" clId="{3EFFAA66-7D2A-4E1F-9463-2AA84095D84C}" dt="2021-03-16T14:36:10.067" v="327" actId="1076"/>
          <ac:spMkLst>
            <pc:docMk/>
            <pc:sldMk cId="3802973703" sldId="584"/>
            <ac:spMk id="9" creationId="{8911E8B9-67ED-4614-8FCA-733CFB757AE9}"/>
          </ac:spMkLst>
        </pc:spChg>
        <pc:spChg chg="add mod">
          <ac:chgData name="Kumbrasev, Pavel" userId="426a0dbc-cadc-4d77-a483-9a0decc8d1d4" providerId="ADAL" clId="{3EFFAA66-7D2A-4E1F-9463-2AA84095D84C}" dt="2021-03-16T14:36:19.252" v="328" actId="1076"/>
          <ac:spMkLst>
            <pc:docMk/>
            <pc:sldMk cId="3802973703" sldId="584"/>
            <ac:spMk id="10" creationId="{5A219043-ADBB-461F-A258-284622BBEF90}"/>
          </ac:spMkLst>
        </pc:spChg>
      </pc:sldChg>
      <pc:sldChg chg="modSp del mod">
        <pc:chgData name="Kumbrasev, Pavel" userId="426a0dbc-cadc-4d77-a483-9a0decc8d1d4" providerId="ADAL" clId="{3EFFAA66-7D2A-4E1F-9463-2AA84095D84C}" dt="2021-03-16T14:32:19.714" v="280" actId="47"/>
        <pc:sldMkLst>
          <pc:docMk/>
          <pc:sldMk cId="2113256470" sldId="585"/>
        </pc:sldMkLst>
        <pc:spChg chg="mod">
          <ac:chgData name="Kumbrasev, Pavel" userId="426a0dbc-cadc-4d77-a483-9a0decc8d1d4" providerId="ADAL" clId="{3EFFAA66-7D2A-4E1F-9463-2AA84095D84C}" dt="2021-03-16T14:30:42.798" v="272" actId="20577"/>
          <ac:spMkLst>
            <pc:docMk/>
            <pc:sldMk cId="2113256470" sldId="585"/>
            <ac:spMk id="6" creationId="{459162F0-33D2-4A21-8AFB-6A66B555A4B2}"/>
          </ac:spMkLst>
        </pc:spChg>
      </pc:sldChg>
      <pc:sldChg chg="modSp mod">
        <pc:chgData name="Kumbrasev, Pavel" userId="426a0dbc-cadc-4d77-a483-9a0decc8d1d4" providerId="ADAL" clId="{3EFFAA66-7D2A-4E1F-9463-2AA84095D84C}" dt="2021-03-16T14:14:09.152" v="207" actId="20577"/>
        <pc:sldMkLst>
          <pc:docMk/>
          <pc:sldMk cId="2019089995" sldId="590"/>
        </pc:sldMkLst>
        <pc:spChg chg="mod">
          <ac:chgData name="Kumbrasev, Pavel" userId="426a0dbc-cadc-4d77-a483-9a0decc8d1d4" providerId="ADAL" clId="{3EFFAA66-7D2A-4E1F-9463-2AA84095D84C}" dt="2021-03-16T14:14:09.152" v="207" actId="20577"/>
          <ac:spMkLst>
            <pc:docMk/>
            <pc:sldMk cId="2019089995" sldId="590"/>
            <ac:spMk id="7" creationId="{00000000-0000-0000-0000-000000000000}"/>
          </ac:spMkLst>
        </pc:spChg>
      </pc:sldChg>
      <pc:sldChg chg="modSp mod">
        <pc:chgData name="Kumbrasev, Pavel" userId="426a0dbc-cadc-4d77-a483-9a0decc8d1d4" providerId="ADAL" clId="{3EFFAA66-7D2A-4E1F-9463-2AA84095D84C}" dt="2021-03-16T14:14:23.682" v="240" actId="20577"/>
        <pc:sldMkLst>
          <pc:docMk/>
          <pc:sldMk cId="900194640" sldId="591"/>
        </pc:sldMkLst>
        <pc:spChg chg="mod">
          <ac:chgData name="Kumbrasev, Pavel" userId="426a0dbc-cadc-4d77-a483-9a0decc8d1d4" providerId="ADAL" clId="{3EFFAA66-7D2A-4E1F-9463-2AA84095D84C}" dt="2021-03-16T14:14:23.682" v="240" actId="20577"/>
          <ac:spMkLst>
            <pc:docMk/>
            <pc:sldMk cId="900194640" sldId="591"/>
            <ac:spMk id="7" creationId="{00000000-0000-0000-0000-000000000000}"/>
          </ac:spMkLst>
        </pc:spChg>
      </pc:sldChg>
      <pc:sldChg chg="modSp mod">
        <pc:chgData name="Kumbrasev, Pavel" userId="426a0dbc-cadc-4d77-a483-9a0decc8d1d4" providerId="ADAL" clId="{3EFFAA66-7D2A-4E1F-9463-2AA84095D84C}" dt="2021-03-16T14:28:05.981" v="258" actId="27107"/>
        <pc:sldMkLst>
          <pc:docMk/>
          <pc:sldMk cId="507760561" sldId="594"/>
        </pc:sldMkLst>
        <pc:spChg chg="mod">
          <ac:chgData name="Kumbrasev, Pavel" userId="426a0dbc-cadc-4d77-a483-9a0decc8d1d4" providerId="ADAL" clId="{3EFFAA66-7D2A-4E1F-9463-2AA84095D84C}" dt="2021-03-16T14:22:59.405" v="245" actId="20577"/>
          <ac:spMkLst>
            <pc:docMk/>
            <pc:sldMk cId="507760561" sldId="594"/>
            <ac:spMk id="5" creationId="{00000000-0000-0000-0000-000000000000}"/>
          </ac:spMkLst>
        </pc:spChg>
        <pc:spChg chg="mod">
          <ac:chgData name="Kumbrasev, Pavel" userId="426a0dbc-cadc-4d77-a483-9a0decc8d1d4" providerId="ADAL" clId="{3EFFAA66-7D2A-4E1F-9463-2AA84095D84C}" dt="2021-03-16T14:28:05.981" v="258" actId="27107"/>
          <ac:spMkLst>
            <pc:docMk/>
            <pc:sldMk cId="507760561" sldId="594"/>
            <ac:spMk id="7" creationId="{00000000-0000-0000-0000-000000000000}"/>
          </ac:spMkLst>
        </pc:spChg>
      </pc:sldChg>
      <pc:sldChg chg="add del">
        <pc:chgData name="Kumbrasev, Pavel" userId="426a0dbc-cadc-4d77-a483-9a0decc8d1d4" providerId="ADAL" clId="{3EFFAA66-7D2A-4E1F-9463-2AA84095D84C}" dt="2021-03-16T14:07:31.573" v="113"/>
        <pc:sldMkLst>
          <pc:docMk/>
          <pc:sldMk cId="745734261" sldId="597"/>
        </pc:sldMkLst>
      </pc:sldChg>
      <pc:sldChg chg="add">
        <pc:chgData name="Kumbrasev, Pavel" userId="426a0dbc-cadc-4d77-a483-9a0decc8d1d4" providerId="ADAL" clId="{3EFFAA66-7D2A-4E1F-9463-2AA84095D84C}" dt="2021-03-16T14:08:10.026" v="120"/>
        <pc:sldMkLst>
          <pc:docMk/>
          <pc:sldMk cId="2587969731" sldId="597"/>
        </pc:sldMkLst>
      </pc:sldChg>
      <pc:sldChg chg="add del">
        <pc:chgData name="Kumbrasev, Pavel" userId="426a0dbc-cadc-4d77-a483-9a0decc8d1d4" providerId="ADAL" clId="{3EFFAA66-7D2A-4E1F-9463-2AA84095D84C}" dt="2021-03-16T14:07:37.506" v="116"/>
        <pc:sldMkLst>
          <pc:docMk/>
          <pc:sldMk cId="3048195984" sldId="5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862A6-D1C0-402E-ABF1-3999F4AFFF6D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C5A5B-1647-4746-820A-4FC1048C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7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00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49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74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4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14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60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96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08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88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69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29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80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20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72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4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2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2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70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7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3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4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65A2-7800-4F7C-9CE1-1D8AD0732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4ED4A-42F6-4521-A668-9A5F6E085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BF42A-E065-4812-A9CE-04140632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F65E-D6CB-4741-BCAD-E82BA1D8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B0BA-8B80-434F-B8E3-A58CC151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544D-17A6-4AF2-9F18-B188E3B3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6E779-AF9F-4107-9478-DC4E56F52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8D3B7-333F-4880-948F-74FD20C9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25A31-BC31-47E7-B19B-6B108A4D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A414-CCE7-46BA-9389-4765BEF8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2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1D653-C4DD-4EF4-89EC-53D98F2C1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AA918-2138-490F-A2EA-272551CB4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D4FF3-1E38-4ADB-BFD9-7EA28CA5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2935-683D-413B-84C5-67BABF75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F1F35-5B05-41E8-BF63-CC274B28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2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83200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89F8-A488-4571-B17F-9163389E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D0DD-C473-478A-A2DB-032352C6E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B55B5-ECCD-4BA6-BC0E-1D63DDF8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BE9B-1A3D-466A-A2BC-9D8F7B92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F9ACA-7BF6-49E2-9EE1-9EE6E600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CB70-75F2-4516-B0E9-FF234CD8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AEBBC-25D0-4FCA-8F16-15120C0C0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9DFF4-CBE3-4EDB-A329-6CFA9CE7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847BC-A35A-4ECC-B1A7-3BBAEBCE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CF47E-3AFF-4A83-8477-CA430E78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9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AB50-496F-4CBD-ADC3-14EAF8EB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2465-2B16-4867-BBE3-D5F0084AA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C731C-86DB-4E9D-9E70-D35270921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17B70-E880-4BF3-9255-E771AC87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628AD-8E0A-4D0C-900C-D3521241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EAA46-F43D-4914-A77D-58B3B0E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3D21-4C4F-4B50-B375-D8EE8901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EA77D-7188-4071-BFDC-0FD8A7D21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DA772-E252-43A5-A985-32215CC8C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6B6E9-BCE7-469B-B08C-E26BCA3B0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3BC79-DD5B-48DB-819C-11B3631C3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36E02-C09C-4425-B6D3-33F8F07F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E76DF-BE82-4E29-B05C-40E0FF8E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F9C3B-99FD-4BFC-BDF6-81179427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2EE9-8DF0-49A3-AA3A-CE648F84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90BB1-2C25-49CD-9224-88368252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7B143-3340-4E02-98BE-79894C6A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7911E-A620-4BE9-AE24-100F88C7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9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33F71-F9F5-4FD8-BD5A-61068A7F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AF6C2-F432-40FA-9DA3-5F489C27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3164F-A9CD-4787-B5DC-DA764A0E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2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C889-607F-4E0A-A570-CFCC83B7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148F-2FA8-4F6E-965E-FC0746FD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3BF81-7A79-4558-8809-2BD337EFA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5091D-740D-410D-B7FE-55B08AA3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A0036-005D-4677-9BED-B7994FE0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A3FCF-A98E-429E-BA11-98F9F60D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6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8298-F370-4700-A550-CD4C3478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394F8-934E-4FBE-88BB-779BFA299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048BD-49EE-49E0-9AFB-54B3BFAE6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AF7EF-D766-43CC-B8A3-F393143A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9234-E593-4058-BF56-32FA01EFF962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A5265-4153-4002-862F-D73E03AD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C4E23-E0A1-4109-9176-723BA236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9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3C26C-784E-4EAB-A1C4-01AFAB9E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C5DC1-1268-40F9-AB0C-9C28980C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1C258-91C9-4E7F-B895-0F4C0C8D1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9234-E593-4058-BF56-32FA01EFF962}" type="datetimeFigureOut">
              <a:rPr lang="en-US" smtClean="0"/>
              <a:t>16-Mar-21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BD2C5-50A9-4AC7-AF3F-C576EDE2B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EBCB2-DBE6-40A9-8157-EF83F0A8E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AD8E1-C1F2-4C49-8E41-39DBAB461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6" descr="Box">
            <a:extLst>
              <a:ext uri="{FF2B5EF4-FFF2-40B4-BE49-F238E27FC236}">
                <a16:creationId xmlns:a16="http://schemas.microsoft.com/office/drawing/2014/main" id="{95B9CC22-BA3A-4C86-BD01-27AD02F0A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46" name="Freeform: Shape 40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en-US" sz="7200"/>
              <a:t>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5961" y="4269462"/>
            <a:ext cx="4048760" cy="1095017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C++ courses</a:t>
            </a:r>
          </a:p>
        </p:txBody>
      </p:sp>
    </p:spTree>
    <p:extLst>
      <p:ext uri="{BB962C8B-B14F-4D97-AF65-F5344CB8AC3E}">
        <p14:creationId xmlns:p14="http://schemas.microsoft.com/office/powerpoint/2010/main" val="23100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 (copy elements)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77906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2203657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2630157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305409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AEB08-E9CA-42BE-9D9F-DEECB92DC0A1}"/>
              </a:ext>
            </a:extLst>
          </p:cNvPr>
          <p:cNvSpPr/>
          <p:nvPr/>
        </p:nvSpPr>
        <p:spPr>
          <a:xfrm>
            <a:off x="552424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779061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2203657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2630157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3054091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3477365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3901961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4328461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4752395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7970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>
            <a:normAutofit/>
          </a:bodyPr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 (add element)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77906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2203657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2630157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305409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779061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2203657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2630157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3054091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3477365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3901961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4328461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4752395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190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 (deallocate memory)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211794" y="17384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1636390" y="17384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2062890" y="17384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2486825" y="17384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2910098" y="1738400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3334694" y="1738400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3761194" y="1738400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4185129" y="1738400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019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11123084" cy="1841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Static array – std::array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98E0C-A2A0-4BE1-A9CF-21414019F589}"/>
              </a:ext>
            </a:extLst>
          </p:cNvPr>
          <p:cNvSpPr/>
          <p:nvPr/>
        </p:nvSpPr>
        <p:spPr>
          <a:xfrm>
            <a:off x="3338521" y="2421469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84A29-4614-4353-A22E-954969C8A920}"/>
              </a:ext>
            </a:extLst>
          </p:cNvPr>
          <p:cNvSpPr/>
          <p:nvPr/>
        </p:nvSpPr>
        <p:spPr>
          <a:xfrm>
            <a:off x="3763117" y="2421469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BE566-160E-4204-A78D-C73A86D39EA7}"/>
              </a:ext>
            </a:extLst>
          </p:cNvPr>
          <p:cNvSpPr/>
          <p:nvPr/>
        </p:nvSpPr>
        <p:spPr>
          <a:xfrm>
            <a:off x="4189617" y="2421469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50D64-9418-4021-A25F-1F4173CAF4D9}"/>
              </a:ext>
            </a:extLst>
          </p:cNvPr>
          <p:cNvSpPr/>
          <p:nvPr/>
        </p:nvSpPr>
        <p:spPr>
          <a:xfrm>
            <a:off x="4613551" y="2421469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516F7-18A2-46DA-BEF9-7038CC7EDA3E}"/>
              </a:ext>
            </a:extLst>
          </p:cNvPr>
          <p:cNvSpPr/>
          <p:nvPr/>
        </p:nvSpPr>
        <p:spPr>
          <a:xfrm>
            <a:off x="5036825" y="24214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6AD32-E58C-4B5D-8CBD-EF3C130D6189}"/>
              </a:ext>
            </a:extLst>
          </p:cNvPr>
          <p:cNvSpPr/>
          <p:nvPr/>
        </p:nvSpPr>
        <p:spPr>
          <a:xfrm>
            <a:off x="5461421" y="2421467"/>
            <a:ext cx="423935" cy="422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A1C15-C105-4AA5-A458-2C5187D1ABD0}"/>
              </a:ext>
            </a:extLst>
          </p:cNvPr>
          <p:cNvSpPr/>
          <p:nvPr/>
        </p:nvSpPr>
        <p:spPr>
          <a:xfrm>
            <a:off x="5884033" y="24214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B839F6-FB7E-4741-A04F-3096F657E1CD}"/>
              </a:ext>
            </a:extLst>
          </p:cNvPr>
          <p:cNvSpPr/>
          <p:nvPr/>
        </p:nvSpPr>
        <p:spPr>
          <a:xfrm>
            <a:off x="6311855" y="24214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7B0371-DC58-4BD5-BE49-5B6DEC20BCA0}"/>
              </a:ext>
            </a:extLst>
          </p:cNvPr>
          <p:cNvCxnSpPr>
            <a:cxnSpLocks/>
          </p:cNvCxnSpPr>
          <p:nvPr/>
        </p:nvCxnSpPr>
        <p:spPr>
          <a:xfrm>
            <a:off x="3338521" y="3293533"/>
            <a:ext cx="3457537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F839CB-D182-4ECA-BD3F-DEF165E8FBAF}"/>
              </a:ext>
            </a:extLst>
          </p:cNvPr>
          <p:cNvCxnSpPr/>
          <p:nvPr/>
        </p:nvCxnSpPr>
        <p:spPr>
          <a:xfrm>
            <a:off x="3338520" y="1862667"/>
            <a:ext cx="3397269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77EE5E-F0F1-49BA-B0A5-FC57226D327D}"/>
              </a:ext>
            </a:extLst>
          </p:cNvPr>
          <p:cNvSpPr txBox="1"/>
          <p:nvPr/>
        </p:nvSpPr>
        <p:spPr>
          <a:xfrm>
            <a:off x="4769228" y="3545485"/>
            <a:ext cx="535189" cy="4104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667" dirty="0">
                <a:solidFill>
                  <a:srgbClr val="003C71"/>
                </a:solidFill>
              </a:rPr>
              <a:t>Size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88D44E-637F-4F7E-9663-135FEF29ACF9}"/>
              </a:ext>
            </a:extLst>
          </p:cNvPr>
          <p:cNvSpPr txBox="1"/>
          <p:nvPr/>
        </p:nvSpPr>
        <p:spPr>
          <a:xfrm>
            <a:off x="4281232" y="1314847"/>
            <a:ext cx="1511185" cy="4104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667" dirty="0">
                <a:solidFill>
                  <a:srgbClr val="003C71"/>
                </a:solidFill>
              </a:rPr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185935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07485" y="2078784"/>
            <a:ext cx="898948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>
                <a:solidFill>
                  <a:srgbClr val="000000"/>
                </a:solidFill>
                <a:latin typeface="Consolas, "/>
              </a:rPr>
              <a:t>std::array&lt;</a:t>
            </a:r>
            <a:r>
              <a:rPr lang="en-US" sz="2667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42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arr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667" dirty="0">
                <a:solidFill>
                  <a:srgbClr val="008000"/>
                </a:solidFill>
                <a:latin typeface="Consolas, "/>
              </a:rPr>
              <a:t>// Size is always 42</a:t>
            </a:r>
            <a:endParaRPr lang="en-US" sz="2667" dirty="0">
              <a:solidFill>
                <a:srgbClr val="000000"/>
              </a:solidFill>
              <a:latin typeface="Consolas, "/>
            </a:endParaRPr>
          </a:p>
          <a:p>
            <a:r>
              <a:rPr lang="en-US" sz="2667" dirty="0" err="1">
                <a:solidFill>
                  <a:srgbClr val="000000"/>
                </a:solidFill>
                <a:latin typeface="Consolas, "/>
              </a:rPr>
              <a:t>arr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[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0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] = 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; </a:t>
            </a:r>
          </a:p>
          <a:p>
            <a:br>
              <a:rPr lang="en-US" sz="2667" dirty="0">
                <a:solidFill>
                  <a:srgbClr val="000000"/>
                </a:solidFill>
                <a:latin typeface="Consolas, "/>
              </a:rPr>
            </a:br>
            <a:r>
              <a:rPr lang="en-US" sz="2667" dirty="0">
                <a:solidFill>
                  <a:srgbClr val="0000FF"/>
                </a:solidFill>
                <a:latin typeface="Consolas, "/>
              </a:rPr>
              <a:t>for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 (std::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size_t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= 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0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 &lt; 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arr.size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(); ++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)</a:t>
            </a:r>
          </a:p>
          <a:p>
            <a:r>
              <a:rPr lang="en-US" sz="2667" dirty="0">
                <a:solidFill>
                  <a:srgbClr val="000000"/>
                </a:solidFill>
                <a:latin typeface="Consolas, "/>
              </a:rPr>
              <a:t>    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arr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[</a:t>
            </a:r>
            <a:r>
              <a:rPr lang="en-US" sz="2667" dirty="0" err="1">
                <a:solidFill>
                  <a:srgbClr val="000000"/>
                </a:solidFill>
                <a:latin typeface="Consolas, "/>
              </a:rPr>
              <a:t>i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] = </a:t>
            </a:r>
            <a:r>
              <a:rPr lang="en-US" sz="2667" dirty="0">
                <a:solidFill>
                  <a:srgbClr val="098658"/>
                </a:solidFill>
                <a:latin typeface="Consolas, "/>
              </a:rPr>
              <a:t>286</a:t>
            </a:r>
            <a:r>
              <a:rPr lang="en-US" sz="2667" dirty="0">
                <a:solidFill>
                  <a:srgbClr val="000000"/>
                </a:solidFill>
                <a:latin typeface="Consolas, "/>
              </a:rPr>
              <a:t>;</a:t>
            </a:r>
          </a:p>
          <a:p>
            <a:endParaRPr lang="en-US" sz="28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Static array – std::array</a:t>
            </a:r>
          </a:p>
        </p:txBody>
      </p:sp>
    </p:spTree>
    <p:extLst>
      <p:ext uri="{BB962C8B-B14F-4D97-AF65-F5344CB8AC3E}">
        <p14:creationId xmlns:p14="http://schemas.microsoft.com/office/powerpoint/2010/main" val="82935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37201" y="1454021"/>
            <a:ext cx="958426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Double-ended queue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Provides API for insertion at the beginning and at the end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Provides the API for random access</a:t>
            </a:r>
          </a:p>
          <a:p>
            <a:endParaRPr lang="en-US" sz="2400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latin typeface="Calibri (Body)"/>
              </a:rPr>
              <a:pPr/>
              <a:t>15</a:t>
            </a:fld>
            <a:endParaRPr lang="en-US" dirty="0">
              <a:latin typeface="Calibri (Body)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std::deque</a:t>
            </a:r>
          </a:p>
        </p:txBody>
      </p:sp>
    </p:spTree>
    <p:extLst>
      <p:ext uri="{BB962C8B-B14F-4D97-AF65-F5344CB8AC3E}">
        <p14:creationId xmlns:p14="http://schemas.microsoft.com/office/powerpoint/2010/main" val="12983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std::list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9D4A2-1899-472D-8EF0-5362D156CD64}"/>
              </a:ext>
            </a:extLst>
          </p:cNvPr>
          <p:cNvSpPr/>
          <p:nvPr/>
        </p:nvSpPr>
        <p:spPr>
          <a:xfrm>
            <a:off x="2328740" y="3429001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589B8-7B65-40BF-AC7E-4279EC8B8025}"/>
              </a:ext>
            </a:extLst>
          </p:cNvPr>
          <p:cNvSpPr/>
          <p:nvPr/>
        </p:nvSpPr>
        <p:spPr>
          <a:xfrm>
            <a:off x="4436940" y="3429001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08E739-D13A-47C3-9668-166D130E4118}"/>
              </a:ext>
            </a:extLst>
          </p:cNvPr>
          <p:cNvCxnSpPr/>
          <p:nvPr/>
        </p:nvCxnSpPr>
        <p:spPr>
          <a:xfrm>
            <a:off x="3233612" y="3621000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D4A970-A5B5-4854-A537-1C43BDB5AEAD}"/>
              </a:ext>
            </a:extLst>
          </p:cNvPr>
          <p:cNvCxnSpPr/>
          <p:nvPr/>
        </p:nvCxnSpPr>
        <p:spPr>
          <a:xfrm flipH="1">
            <a:off x="3233613" y="4171333"/>
            <a:ext cx="1203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D61927-8D8B-4C33-8463-14386D80E4BD}"/>
              </a:ext>
            </a:extLst>
          </p:cNvPr>
          <p:cNvCxnSpPr/>
          <p:nvPr/>
        </p:nvCxnSpPr>
        <p:spPr>
          <a:xfrm flipH="1">
            <a:off x="1438679" y="4171333"/>
            <a:ext cx="89006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71976-7218-4264-AD08-B1569C6DB425}"/>
              </a:ext>
            </a:extLst>
          </p:cNvPr>
          <p:cNvSpPr/>
          <p:nvPr/>
        </p:nvSpPr>
        <p:spPr>
          <a:xfrm>
            <a:off x="6545140" y="3429001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7C871-D7F1-46CC-845B-31267DE68F20}"/>
              </a:ext>
            </a:extLst>
          </p:cNvPr>
          <p:cNvCxnSpPr/>
          <p:nvPr/>
        </p:nvCxnSpPr>
        <p:spPr>
          <a:xfrm>
            <a:off x="5341812" y="3621000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21D1EA-A666-4C65-B9B8-846A938CBBFA}"/>
              </a:ext>
            </a:extLst>
          </p:cNvPr>
          <p:cNvCxnSpPr/>
          <p:nvPr/>
        </p:nvCxnSpPr>
        <p:spPr>
          <a:xfrm flipH="1">
            <a:off x="5341813" y="4171333"/>
            <a:ext cx="1203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FBA62-8699-482C-938E-224270DB4043}"/>
              </a:ext>
            </a:extLst>
          </p:cNvPr>
          <p:cNvSpPr/>
          <p:nvPr/>
        </p:nvSpPr>
        <p:spPr>
          <a:xfrm>
            <a:off x="8653340" y="3429001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801BF-C3FF-4B22-A5C1-DF0B3C738F53}"/>
              </a:ext>
            </a:extLst>
          </p:cNvPr>
          <p:cNvCxnSpPr/>
          <p:nvPr/>
        </p:nvCxnSpPr>
        <p:spPr>
          <a:xfrm>
            <a:off x="7450012" y="3621000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2668AD-2465-4B13-BECB-507B4CD624B8}"/>
              </a:ext>
            </a:extLst>
          </p:cNvPr>
          <p:cNvCxnSpPr/>
          <p:nvPr/>
        </p:nvCxnSpPr>
        <p:spPr>
          <a:xfrm flipH="1">
            <a:off x="7450013" y="4171333"/>
            <a:ext cx="120332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79CC50-D6C0-49C0-8F72-5C44CCC20891}"/>
              </a:ext>
            </a:extLst>
          </p:cNvPr>
          <p:cNvCxnSpPr/>
          <p:nvPr/>
        </p:nvCxnSpPr>
        <p:spPr>
          <a:xfrm>
            <a:off x="9558212" y="3621000"/>
            <a:ext cx="9652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2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latin typeface="Calibri (Body)"/>
              </a:rPr>
              <a:pPr/>
              <a:t>17</a:t>
            </a:fld>
            <a:endParaRPr lang="en-US" dirty="0">
              <a:latin typeface="Calibri (Body)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std::</a:t>
            </a:r>
            <a:r>
              <a:rPr lang="en-US" dirty="0" err="1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forward_list</a:t>
            </a:r>
            <a:endParaRPr lang="en-US" dirty="0">
              <a:latin typeface="Calibri (Body)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9D4A2-1899-472D-8EF0-5362D156CD64}"/>
              </a:ext>
            </a:extLst>
          </p:cNvPr>
          <p:cNvSpPr/>
          <p:nvPr/>
        </p:nvSpPr>
        <p:spPr>
          <a:xfrm>
            <a:off x="2286001" y="3429001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 (Body)"/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589B8-7B65-40BF-AC7E-4279EC8B8025}"/>
              </a:ext>
            </a:extLst>
          </p:cNvPr>
          <p:cNvSpPr/>
          <p:nvPr/>
        </p:nvSpPr>
        <p:spPr>
          <a:xfrm>
            <a:off x="4394201" y="3429001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 (Body)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08E739-D13A-47C3-9668-166D130E4118}"/>
              </a:ext>
            </a:extLst>
          </p:cNvPr>
          <p:cNvCxnSpPr/>
          <p:nvPr/>
        </p:nvCxnSpPr>
        <p:spPr>
          <a:xfrm>
            <a:off x="3190873" y="3931044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71976-7218-4264-AD08-B1569C6DB425}"/>
              </a:ext>
            </a:extLst>
          </p:cNvPr>
          <p:cNvSpPr/>
          <p:nvPr/>
        </p:nvSpPr>
        <p:spPr>
          <a:xfrm>
            <a:off x="6502401" y="3429001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 (Body)"/>
              </a:rPr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97C871-D7F1-46CC-845B-31267DE68F20}"/>
              </a:ext>
            </a:extLst>
          </p:cNvPr>
          <p:cNvCxnSpPr/>
          <p:nvPr/>
        </p:nvCxnSpPr>
        <p:spPr>
          <a:xfrm>
            <a:off x="5299073" y="3931044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CFBA62-8699-482C-938E-224270DB4043}"/>
              </a:ext>
            </a:extLst>
          </p:cNvPr>
          <p:cNvSpPr/>
          <p:nvPr/>
        </p:nvSpPr>
        <p:spPr>
          <a:xfrm>
            <a:off x="8610601" y="3429001"/>
            <a:ext cx="904873" cy="1004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 (Body)"/>
              </a:rPr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801BF-C3FF-4B22-A5C1-DF0B3C738F53}"/>
              </a:ext>
            </a:extLst>
          </p:cNvPr>
          <p:cNvCxnSpPr/>
          <p:nvPr/>
        </p:nvCxnSpPr>
        <p:spPr>
          <a:xfrm>
            <a:off x="7407273" y="3951364"/>
            <a:ext cx="1227667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79CC50-D6C0-49C0-8F72-5C44CCC20891}"/>
              </a:ext>
            </a:extLst>
          </p:cNvPr>
          <p:cNvCxnSpPr/>
          <p:nvPr/>
        </p:nvCxnSpPr>
        <p:spPr>
          <a:xfrm>
            <a:off x="9515473" y="3931044"/>
            <a:ext cx="9652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74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1112308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				vector		 deque		list		        </a:t>
            </a:r>
            <a:r>
              <a:rPr lang="en-US" sz="2800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forward_list</a:t>
            </a:r>
            <a:endParaRPr lang="en-US" sz="2800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push_back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</a:t>
            </a:r>
            <a:r>
              <a:rPr lang="ru-RU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O(1)/O(N)	 </a:t>
            </a:r>
            <a:r>
              <a:rPr lang="ru-RU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		</a:t>
            </a:r>
            <a:r>
              <a:rPr lang="ru-RU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		</a:t>
            </a:r>
            <a:r>
              <a:rPr lang="ru-RU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O(N)</a:t>
            </a:r>
          </a:p>
          <a:p>
            <a:r>
              <a:rPr lang="en-US" sz="2800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push_front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</a:t>
            </a:r>
            <a:r>
              <a:rPr lang="ru-RU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   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O(N)		 </a:t>
            </a:r>
            <a:r>
              <a:rPr lang="ru-RU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		</a:t>
            </a:r>
            <a:r>
              <a:rPr lang="ru-RU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		</a:t>
            </a:r>
            <a:r>
              <a:rPr lang="ru-RU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   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</a:t>
            </a:r>
          </a:p>
          <a:p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Insert Mid          </a:t>
            </a:r>
            <a:r>
              <a:rPr lang="ru-RU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O(N)		</a:t>
            </a:r>
            <a:r>
              <a:rPr lang="ru-RU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ru-RU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O(N)</a:t>
            </a:r>
            <a:r>
              <a:rPr lang="ru-RU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 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O(1)/O(N)     </a:t>
            </a:r>
            <a:r>
              <a:rPr lang="ru-RU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O(1)/O(N)</a:t>
            </a:r>
            <a:endParaRPr lang="ru-RU" sz="2800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Erase Mid          </a:t>
            </a:r>
            <a:r>
              <a:rPr lang="ru-RU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O(N)          </a:t>
            </a:r>
            <a:r>
              <a:rPr lang="ru-RU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O(N)     O(1)/O(N)     </a:t>
            </a:r>
            <a:r>
              <a:rPr lang="ru-RU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</a:t>
            </a:r>
            <a:r>
              <a:rPr lang="en-US" sz="28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O(1)/O(N)</a:t>
            </a:r>
          </a:p>
          <a:p>
            <a:endParaRPr lang="en-US" sz="2800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latin typeface="Calibri (Body)"/>
              </a:rPr>
              <a:pPr/>
              <a:t>18</a:t>
            </a:fld>
            <a:endParaRPr lang="en-US" dirty="0">
              <a:latin typeface="Calibri (Body)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Sequences complexity</a:t>
            </a:r>
          </a:p>
        </p:txBody>
      </p:sp>
    </p:spTree>
    <p:extLst>
      <p:ext uri="{BB962C8B-B14F-4D97-AF65-F5344CB8AC3E}">
        <p14:creationId xmlns:p14="http://schemas.microsoft.com/office/powerpoint/2010/main" val="5077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529825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std::map</a:t>
            </a:r>
          </a:p>
          <a:p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std::multimap</a:t>
            </a:r>
          </a:p>
          <a:p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std::set</a:t>
            </a:r>
          </a:p>
          <a:p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std::multiset</a:t>
            </a:r>
          </a:p>
          <a:p>
            <a:endParaRPr lang="en-US" sz="2400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8200" y="207809"/>
            <a:ext cx="10515600" cy="1325563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 in STL</a:t>
            </a:r>
          </a:p>
        </p:txBody>
      </p:sp>
    </p:spTree>
    <p:extLst>
      <p:ext uri="{BB962C8B-B14F-4D97-AF65-F5344CB8AC3E}">
        <p14:creationId xmlns:p14="http://schemas.microsoft.com/office/powerpoint/2010/main" val="118622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1582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endParaRPr lang="ru-RU" dirty="0">
              <a:solidFill>
                <a:schemeClr val="tx1"/>
              </a:solidFill>
              <a:latin typeface="+mn-lt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pic>
        <p:nvPicPr>
          <p:cNvPr id="5" name="Picture 2" descr="Image result for ÐºÐ¾Ð½ÑÐµÐ¹Ð½ÐµÑ">
            <a:extLst>
              <a:ext uri="{FF2B5EF4-FFF2-40B4-BE49-F238E27FC236}">
                <a16:creationId xmlns:a16="http://schemas.microsoft.com/office/drawing/2014/main" id="{AF311F41-DC57-4F49-BD8D-A2F153D8B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636" y="1660108"/>
            <a:ext cx="2549952" cy="254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BE70BB08-CFE2-40DE-92F0-EC917D12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142" y="1477435"/>
            <a:ext cx="2860131" cy="286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ÐºÐ¾Ð½ÑÐµÐ¹Ð½ÐµÑ">
            <a:extLst>
              <a:ext uri="{FF2B5EF4-FFF2-40B4-BE49-F238E27FC236}">
                <a16:creationId xmlns:a16="http://schemas.microsoft.com/office/drawing/2014/main" id="{B68A2194-5518-463A-A271-D15D5148D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0" y="1660108"/>
            <a:ext cx="2667895" cy="214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36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229083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169763" y="1257376"/>
            <a:ext cx="12022237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std::map&lt;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m;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m.insert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make_pair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key is 1, value is 1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m.insert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(std::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make_pair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98658"/>
                </a:solidFill>
                <a:latin typeface="Consolas, 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));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Failed - key 1 is duplicated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endParaRPr lang="en-US" sz="28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5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229083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745067" y="1257376"/>
            <a:ext cx="1112308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std::map&lt;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m;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Unique keys, associated with values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std::multimap&lt;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, 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mm;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Allows duplicated keys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std::set&lt;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s;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 Unique elements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, "/>
              </a:rPr>
              <a:t>std::multiset&lt;</a:t>
            </a:r>
            <a:r>
              <a:rPr lang="en-US" sz="24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&gt; </a:t>
            </a:r>
            <a:r>
              <a:rPr lang="en-US" sz="2400" dirty="0" err="1">
                <a:solidFill>
                  <a:srgbClr val="000000"/>
                </a:solidFill>
                <a:latin typeface="Consolas, "/>
              </a:rPr>
              <a:t>ms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; </a:t>
            </a:r>
            <a:r>
              <a:rPr lang="en-US" sz="2400" dirty="0">
                <a:solidFill>
                  <a:srgbClr val="008000"/>
                </a:solidFill>
                <a:latin typeface="Consolas, "/>
              </a:rPr>
              <a:t>// Duplicated elements</a:t>
            </a:r>
            <a:endParaRPr lang="en-US" sz="2400" dirty="0">
              <a:solidFill>
                <a:srgbClr val="000000"/>
              </a:solidFill>
              <a:latin typeface="Consolas, "/>
            </a:endParaRPr>
          </a:p>
          <a:p>
            <a:br>
              <a:rPr lang="en-US" sz="3200" dirty="0">
                <a:solidFill>
                  <a:srgbClr val="000000"/>
                </a:solidFill>
                <a:latin typeface="Consolas, "/>
              </a:rPr>
            </a:br>
            <a:endParaRPr lang="en-US" sz="3200" dirty="0">
              <a:solidFill>
                <a:srgbClr val="000000"/>
              </a:solidFill>
              <a:latin typeface="Consolas, "/>
            </a:endParaRPr>
          </a:p>
          <a:p>
            <a:endParaRPr lang="en-US" sz="24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3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261575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745067" y="1257376"/>
            <a:ext cx="1112308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3200" dirty="0">
                <a:solidFill>
                  <a:srgbClr val="000000"/>
                </a:solidFill>
                <a:latin typeface="Consolas, "/>
              </a:rPr>
              <a:t>std::set&lt;</a:t>
            </a:r>
            <a:r>
              <a:rPr lang="nn-NO" sz="32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nn-NO" sz="3200" dirty="0">
                <a:solidFill>
                  <a:srgbClr val="000000"/>
                </a:solidFill>
                <a:latin typeface="Consolas, "/>
              </a:rPr>
              <a:t>&gt; s;</a:t>
            </a:r>
          </a:p>
          <a:p>
            <a:r>
              <a:rPr lang="nn-NO" sz="3200" dirty="0">
                <a:solidFill>
                  <a:srgbClr val="000000"/>
                </a:solidFill>
                <a:latin typeface="Consolas, "/>
              </a:rPr>
              <a:t>s.insert(</a:t>
            </a:r>
            <a:r>
              <a:rPr lang="nn-NO" sz="3200" dirty="0">
                <a:solidFill>
                  <a:srgbClr val="098658"/>
                </a:solidFill>
                <a:latin typeface="Consolas, "/>
              </a:rPr>
              <a:t>100</a:t>
            </a:r>
            <a:r>
              <a:rPr lang="nn-NO" sz="32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nn-NO" sz="3200" dirty="0">
                <a:solidFill>
                  <a:srgbClr val="000000"/>
                </a:solidFill>
                <a:latin typeface="Consolas, "/>
              </a:rPr>
              <a:t>s.insert(</a:t>
            </a:r>
            <a:r>
              <a:rPr lang="nn-NO" sz="3200" dirty="0">
                <a:solidFill>
                  <a:srgbClr val="098658"/>
                </a:solidFill>
                <a:latin typeface="Consolas, "/>
              </a:rPr>
              <a:t>10</a:t>
            </a:r>
            <a:r>
              <a:rPr lang="nn-NO" sz="32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nn-NO" sz="3200" dirty="0">
                <a:solidFill>
                  <a:srgbClr val="000000"/>
                </a:solidFill>
                <a:latin typeface="Consolas, "/>
              </a:rPr>
              <a:t>s.insert(</a:t>
            </a:r>
            <a:r>
              <a:rPr lang="nn-NO" sz="32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nn-NO" sz="32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endParaRPr lang="en-US" sz="24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6C0BA-6B3F-47E4-95C0-6E79024A8C31}"/>
              </a:ext>
            </a:extLst>
          </p:cNvPr>
          <p:cNvSpPr/>
          <p:nvPr/>
        </p:nvSpPr>
        <p:spPr>
          <a:xfrm>
            <a:off x="6600156" y="1395904"/>
            <a:ext cx="845153" cy="581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9A4D6-7D1B-4D68-8A8A-BC3789DCBA02}"/>
              </a:ext>
            </a:extLst>
          </p:cNvPr>
          <p:cNvSpPr/>
          <p:nvPr/>
        </p:nvSpPr>
        <p:spPr>
          <a:xfrm>
            <a:off x="7445967" y="1395904"/>
            <a:ext cx="1044567" cy="581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6F52A-D68F-4470-9D3E-506DB28EED07}"/>
              </a:ext>
            </a:extLst>
          </p:cNvPr>
          <p:cNvSpPr/>
          <p:nvPr/>
        </p:nvSpPr>
        <p:spPr>
          <a:xfrm>
            <a:off x="8490534" y="1395904"/>
            <a:ext cx="994637" cy="581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6647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529825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800" b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unordered_map</a:t>
            </a:r>
            <a:endParaRPr lang="en-US" sz="2800" b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800" b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unordered_multimap</a:t>
            </a:r>
            <a:endParaRPr lang="en-US" sz="2800" b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800" b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unordered_set</a:t>
            </a:r>
            <a:endParaRPr lang="en-US" sz="2800" b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800" b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800" b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unordered_multiset</a:t>
            </a:r>
            <a:endParaRPr lang="en-US" sz="2800" b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785519" y="207809"/>
            <a:ext cx="10515600" cy="1325563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Unordered Associative containers in STL</a:t>
            </a:r>
          </a:p>
        </p:txBody>
      </p:sp>
    </p:spTree>
    <p:extLst>
      <p:ext uri="{BB962C8B-B14F-4D97-AF65-F5344CB8AC3E}">
        <p14:creationId xmlns:p14="http://schemas.microsoft.com/office/powerpoint/2010/main" val="53891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261575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745067" y="1257376"/>
            <a:ext cx="1112308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0000"/>
                </a:solidFill>
                <a:latin typeface="Consolas, "/>
              </a:rPr>
              <a:t>std::</a:t>
            </a:r>
            <a:r>
              <a:rPr lang="en-US" sz="3200" dirty="0" err="1">
                <a:solidFill>
                  <a:srgbClr val="000000"/>
                </a:solidFill>
                <a:latin typeface="Consolas, "/>
              </a:rPr>
              <a:t>unordered_set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&lt;</a:t>
            </a:r>
            <a:r>
              <a:rPr lang="en-US" sz="32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&gt; s;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, "/>
              </a:rPr>
              <a:t>s.insert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3200" dirty="0">
                <a:solidFill>
                  <a:srgbClr val="098658"/>
                </a:solidFill>
                <a:latin typeface="Consolas, "/>
              </a:rPr>
              <a:t>100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, "/>
              </a:rPr>
              <a:t>s.insert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3200" dirty="0">
                <a:solidFill>
                  <a:srgbClr val="098658"/>
                </a:solidFill>
                <a:latin typeface="Consolas, "/>
              </a:rPr>
              <a:t>10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r>
              <a:rPr lang="en-US" sz="3200" dirty="0" err="1">
                <a:solidFill>
                  <a:srgbClr val="000000"/>
                </a:solidFill>
                <a:latin typeface="Consolas, "/>
              </a:rPr>
              <a:t>s.insert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32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);</a:t>
            </a:r>
          </a:p>
          <a:p>
            <a:endParaRPr lang="en-US" sz="24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C8A523-DD9F-4C06-980B-B06C57E488AA}"/>
              </a:ext>
            </a:extLst>
          </p:cNvPr>
          <p:cNvSpPr/>
          <p:nvPr/>
        </p:nvSpPr>
        <p:spPr>
          <a:xfrm>
            <a:off x="7993527" y="1257376"/>
            <a:ext cx="845153" cy="581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F5201-A60D-476A-B406-5BC73E982A1F}"/>
              </a:ext>
            </a:extLst>
          </p:cNvPr>
          <p:cNvSpPr/>
          <p:nvPr/>
        </p:nvSpPr>
        <p:spPr>
          <a:xfrm>
            <a:off x="8839338" y="1257376"/>
            <a:ext cx="1044567" cy="581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88EB47-5E4A-45B2-99B2-2D1166BAEE3A}"/>
              </a:ext>
            </a:extLst>
          </p:cNvPr>
          <p:cNvSpPr/>
          <p:nvPr/>
        </p:nvSpPr>
        <p:spPr>
          <a:xfrm>
            <a:off x="9883905" y="1257376"/>
            <a:ext cx="994637" cy="581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194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Associative containers complexity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745067" y="1257376"/>
            <a:ext cx="1112308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</a:br>
            <a: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						Ordered					Unordered (average)</a:t>
            </a:r>
          </a:p>
          <a:p>
            <a: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Lookup						</a:t>
            </a:r>
            <a:r>
              <a:rPr lang="en-US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O(log(N))			    	     </a:t>
            </a:r>
            <a:r>
              <a:rPr lang="ru-RU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    </a:t>
            </a:r>
            <a:r>
              <a:rPr lang="en-US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</a:t>
            </a:r>
          </a:p>
          <a:p>
            <a: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Insertion					</a:t>
            </a:r>
            <a:r>
              <a:rPr lang="en-US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O(log(N))				     </a:t>
            </a:r>
            <a:r>
              <a:rPr lang="ru-RU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    </a:t>
            </a:r>
            <a:r>
              <a:rPr lang="en-US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</a:t>
            </a:r>
          </a:p>
          <a:p>
            <a: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Erase						</a:t>
            </a:r>
            <a:r>
              <a:rPr lang="en-US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O(log(N))				     </a:t>
            </a:r>
            <a:r>
              <a:rPr lang="ru-RU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        </a:t>
            </a:r>
            <a:r>
              <a:rPr lang="en-US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O(1)	     </a:t>
            </a:r>
            <a:endParaRPr lang="en-US" sz="2400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 adaptors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745067" y="1257376"/>
            <a:ext cx="1112308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std::stack;</a:t>
            </a:r>
          </a:p>
          <a:p>
            <a:r>
              <a:rPr lang="en-US" sz="2667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std::queue;</a:t>
            </a:r>
          </a:p>
          <a:p>
            <a:r>
              <a:rPr lang="en-US" sz="2667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667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priority_queue</a:t>
            </a:r>
            <a:r>
              <a:rPr lang="en-US" sz="2667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;</a:t>
            </a:r>
            <a:r>
              <a:rPr lang="en-US" sz="2667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</a:t>
            </a:r>
            <a:r>
              <a:rPr lang="en-US" sz="2400" b="1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		     </a:t>
            </a:r>
            <a:endParaRPr lang="en-US" sz="2400" i="1" dirty="0">
              <a:latin typeface="Calibri (Body)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 adaptors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932622C-479E-4CD8-BADB-4D2E0D79A554}"/>
              </a:ext>
            </a:extLst>
          </p:cNvPr>
          <p:cNvSpPr txBox="1">
            <a:spLocks/>
          </p:cNvSpPr>
          <p:nvPr/>
        </p:nvSpPr>
        <p:spPr>
          <a:xfrm>
            <a:off x="745067" y="1257376"/>
            <a:ext cx="1112308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template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&lt;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T, </a:t>
            </a:r>
            <a:r>
              <a:rPr lang="en-US" sz="2400" dirty="0" err="1">
                <a:solidFill>
                  <a:srgbClr val="0000FF"/>
                </a:solidFill>
                <a:latin typeface="Consolas, "/>
              </a:rPr>
              <a:t>typename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Container = std::deque&lt;T&gt;&gt;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, 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, "/>
              </a:rPr>
              <a:t> stack;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8911E8B9-67ED-4614-8FCA-733CFB757AE9}"/>
              </a:ext>
            </a:extLst>
          </p:cNvPr>
          <p:cNvSpPr txBox="1">
            <a:spLocks/>
          </p:cNvSpPr>
          <p:nvPr/>
        </p:nvSpPr>
        <p:spPr>
          <a:xfrm>
            <a:off x="820209" y="3208894"/>
            <a:ext cx="10972800" cy="8455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en-US" sz="3200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Requirements to Container API:</a:t>
            </a:r>
          </a:p>
          <a:p>
            <a:endParaRPr lang="en-US" sz="3733" dirty="0">
              <a:latin typeface="Calibri (Body)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19043-ADBB-461F-A258-284622BBEF90}"/>
              </a:ext>
            </a:extLst>
          </p:cNvPr>
          <p:cNvSpPr txBox="1">
            <a:spLocks/>
          </p:cNvSpPr>
          <p:nvPr/>
        </p:nvSpPr>
        <p:spPr>
          <a:xfrm>
            <a:off x="820209" y="3822364"/>
            <a:ext cx="11123084" cy="23433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back();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push_back</a:t>
            </a:r>
            <a: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();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pop_back</a:t>
            </a:r>
            <a:r>
              <a:rPr lang="en-US" sz="2400" i="1" dirty="0">
                <a:latin typeface="Calibri (Body)"/>
                <a:ea typeface="Intel Clear Light" panose="020B0404020203020204" pitchFamily="34" charset="0"/>
                <a:cs typeface="Intel Clear Light" panose="020B0404020203020204" pitchFamily="34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0297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1582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</a:t>
            </a:r>
            <a:endParaRPr lang="ru-RU" dirty="0">
              <a:solidFill>
                <a:schemeClr val="tx1"/>
              </a:solidFill>
              <a:latin typeface="+mn-lt"/>
              <a:ea typeface="Intel Clear Pro Bold" panose="020B0804020202060201" pitchFamily="34" charset="-52"/>
              <a:cs typeface="Intel Clear Pro Bold" panose="020B0804020202060201" pitchFamily="34" charset="-52"/>
            </a:endParaRPr>
          </a:p>
        </p:txBody>
      </p:sp>
      <p:pic>
        <p:nvPicPr>
          <p:cNvPr id="5" name="Picture 2" descr="Image result for ÐºÐ¾Ð½ÑÐµÐ¹Ð½ÐµÑ">
            <a:extLst>
              <a:ext uri="{FF2B5EF4-FFF2-40B4-BE49-F238E27FC236}">
                <a16:creationId xmlns:a16="http://schemas.microsoft.com/office/drawing/2014/main" id="{AF311F41-DC57-4F49-BD8D-A2F153D8B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636" y="1660108"/>
            <a:ext cx="2549952" cy="254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BE70BB08-CFE2-40DE-92F0-EC917D12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142" y="1477435"/>
            <a:ext cx="2860131" cy="286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ÐºÐ¾Ð½ÑÐµÐ¹Ð½ÐµÑ">
            <a:extLst>
              <a:ext uri="{FF2B5EF4-FFF2-40B4-BE49-F238E27FC236}">
                <a16:creationId xmlns:a16="http://schemas.microsoft.com/office/drawing/2014/main" id="{B68A2194-5518-463A-A271-D15D5148D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30" y="1660108"/>
            <a:ext cx="2667895" cy="214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737444-1E50-41DF-8C3E-43FBBCB295EE}"/>
              </a:ext>
            </a:extLst>
          </p:cNvPr>
          <p:cNvSpPr/>
          <p:nvPr/>
        </p:nvSpPr>
        <p:spPr>
          <a:xfrm>
            <a:off x="3477780" y="5043836"/>
            <a:ext cx="880777" cy="38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C4A1F-6A15-43D6-962A-D5170A45C4ED}"/>
              </a:ext>
            </a:extLst>
          </p:cNvPr>
          <p:cNvSpPr/>
          <p:nvPr/>
        </p:nvSpPr>
        <p:spPr>
          <a:xfrm>
            <a:off x="3477780" y="5427407"/>
            <a:ext cx="880777" cy="3835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BADBF-2048-4462-8EE1-6917470DB6CE}"/>
              </a:ext>
            </a:extLst>
          </p:cNvPr>
          <p:cNvSpPr/>
          <p:nvPr/>
        </p:nvSpPr>
        <p:spPr>
          <a:xfrm>
            <a:off x="5215224" y="5043836"/>
            <a:ext cx="880777" cy="38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03B1C-E4C6-4E9E-B8EF-32DD62C5433A}"/>
              </a:ext>
            </a:extLst>
          </p:cNvPr>
          <p:cNvSpPr/>
          <p:nvPr/>
        </p:nvSpPr>
        <p:spPr>
          <a:xfrm>
            <a:off x="5215224" y="5427407"/>
            <a:ext cx="880777" cy="3835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054F22-79D9-45D5-88CF-303BBFF3FC29}"/>
              </a:ext>
            </a:extLst>
          </p:cNvPr>
          <p:cNvSpPr/>
          <p:nvPr/>
        </p:nvSpPr>
        <p:spPr>
          <a:xfrm>
            <a:off x="6952668" y="5043836"/>
            <a:ext cx="880777" cy="383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27D952-C397-45E8-ABAA-15467E3BB9AE}"/>
              </a:ext>
            </a:extLst>
          </p:cNvPr>
          <p:cNvSpPr/>
          <p:nvPr/>
        </p:nvSpPr>
        <p:spPr>
          <a:xfrm>
            <a:off x="6952668" y="5427407"/>
            <a:ext cx="880777" cy="3835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016EE5-B657-471E-9E06-313C895B8F0C}"/>
              </a:ext>
            </a:extLst>
          </p:cNvPr>
          <p:cNvCxnSpPr>
            <a:cxnSpLocks/>
          </p:cNvCxnSpPr>
          <p:nvPr/>
        </p:nvCxnSpPr>
        <p:spPr>
          <a:xfrm>
            <a:off x="4358556" y="5556267"/>
            <a:ext cx="856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CBDE81-0457-4E79-8D05-C8F19A800AF8}"/>
              </a:ext>
            </a:extLst>
          </p:cNvPr>
          <p:cNvCxnSpPr>
            <a:cxnSpLocks/>
          </p:cNvCxnSpPr>
          <p:nvPr/>
        </p:nvCxnSpPr>
        <p:spPr>
          <a:xfrm>
            <a:off x="6096000" y="5556267"/>
            <a:ext cx="856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DCAABC-6E64-405B-9DD9-9718A18A8518}"/>
              </a:ext>
            </a:extLst>
          </p:cNvPr>
          <p:cNvCxnSpPr>
            <a:cxnSpLocks/>
          </p:cNvCxnSpPr>
          <p:nvPr/>
        </p:nvCxnSpPr>
        <p:spPr>
          <a:xfrm flipH="1">
            <a:off x="6096000" y="5682119"/>
            <a:ext cx="856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35C602-64CF-4AF6-A02F-2B0710EC57CD}"/>
              </a:ext>
            </a:extLst>
          </p:cNvPr>
          <p:cNvCxnSpPr>
            <a:cxnSpLocks/>
          </p:cNvCxnSpPr>
          <p:nvPr/>
        </p:nvCxnSpPr>
        <p:spPr>
          <a:xfrm flipH="1">
            <a:off x="4358556" y="5682119"/>
            <a:ext cx="856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B102B5-21BE-4B5D-A931-5971AF96834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697973" y="5619192"/>
            <a:ext cx="779807" cy="35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6CB177-E85C-4A67-A492-4DA9882DC69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833444" y="5619192"/>
            <a:ext cx="645896" cy="32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4D31952-A61F-4DD2-AC02-3A2C9E31711E}"/>
              </a:ext>
            </a:extLst>
          </p:cNvPr>
          <p:cNvSpPr/>
          <p:nvPr/>
        </p:nvSpPr>
        <p:spPr>
          <a:xfrm>
            <a:off x="2667493" y="5957422"/>
            <a:ext cx="60959" cy="60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38ADDA-4F50-4A60-A88B-546F2A2979EE}"/>
              </a:ext>
            </a:extLst>
          </p:cNvPr>
          <p:cNvSpPr/>
          <p:nvPr/>
        </p:nvSpPr>
        <p:spPr>
          <a:xfrm>
            <a:off x="8448861" y="5916070"/>
            <a:ext cx="60959" cy="60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8796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24" y="178141"/>
            <a:ext cx="10972800" cy="77300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Containers in STL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408607" y="951151"/>
            <a:ext cx="10970683" cy="2321027"/>
          </a:xfrm>
        </p:spPr>
        <p:txBody>
          <a:bodyPr/>
          <a:lstStyle/>
          <a:p>
            <a:pPr marL="457189" indent="-457189"/>
            <a:r>
              <a:rPr lang="en-US" sz="2667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Sequence</a:t>
            </a:r>
          </a:p>
          <a:p>
            <a:pPr marL="457189" indent="-457189"/>
            <a:r>
              <a:rPr lang="en-US" sz="2667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Associative</a:t>
            </a:r>
          </a:p>
          <a:p>
            <a:pPr marL="457189" indent="-457189"/>
            <a:r>
              <a:rPr lang="en-US" sz="2667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Unordered associative</a:t>
            </a:r>
            <a:endParaRPr lang="ru-RU" sz="2667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CE7E6D-88B4-4408-A86B-A298717253DA}"/>
              </a:ext>
            </a:extLst>
          </p:cNvPr>
          <p:cNvSpPr txBox="1">
            <a:spLocks/>
          </p:cNvSpPr>
          <p:nvPr/>
        </p:nvSpPr>
        <p:spPr>
          <a:xfrm>
            <a:off x="227024" y="2885673"/>
            <a:ext cx="10972800" cy="773008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 baseline="0">
                <a:solidFill>
                  <a:schemeClr val="tx2"/>
                </a:solidFill>
                <a:latin typeface="Intel Clear"/>
                <a:ea typeface="+mj-ea"/>
                <a:cs typeface="Intel Clear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Auxiliary API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E1486D-C02A-4957-B7B9-518E615F1A0B}"/>
              </a:ext>
            </a:extLst>
          </p:cNvPr>
          <p:cNvSpPr txBox="1">
            <a:spLocks/>
          </p:cNvSpPr>
          <p:nvPr/>
        </p:nvSpPr>
        <p:spPr>
          <a:xfrm>
            <a:off x="408607" y="3737248"/>
            <a:ext cx="10970683" cy="232102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0071C5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/>
            <a:r>
              <a:rPr lang="en-US" sz="2667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Container adaptors</a:t>
            </a:r>
          </a:p>
          <a:p>
            <a:pPr marL="457189" indent="-457189"/>
            <a:r>
              <a:rPr lang="en-US" sz="2667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Iterators</a:t>
            </a:r>
          </a:p>
          <a:p>
            <a:pPr marL="0" indent="0">
              <a:buNone/>
            </a:pPr>
            <a:endParaRPr lang="ru-RU" sz="2667" b="1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3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5298252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std::vector</a:t>
            </a:r>
          </a:p>
          <a:p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std::array - since C++11</a:t>
            </a:r>
          </a:p>
          <a:p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std::deque</a:t>
            </a:r>
          </a:p>
          <a:p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</a:t>
            </a:r>
            <a:r>
              <a:rPr lang="en-US" sz="2800" b="1" dirty="0" err="1">
                <a:ea typeface="Intel Clear Light" panose="020B0404020203020204" pitchFamily="34" charset="0"/>
                <a:cs typeface="Intel Clear Light" panose="020B0404020203020204" pitchFamily="34" charset="0"/>
              </a:rPr>
              <a:t>forward_list</a:t>
            </a:r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 - since C++11</a:t>
            </a:r>
          </a:p>
          <a:p>
            <a:r>
              <a:rPr lang="en-US" sz="2800" b="1" dirty="0">
                <a:ea typeface="Intel Clear Light" panose="020B0404020203020204" pitchFamily="34" charset="0"/>
                <a:cs typeface="Intel Clear Light" panose="020B0404020203020204" pitchFamily="34" charset="0"/>
              </a:rPr>
              <a:t>std::list</a:t>
            </a:r>
          </a:p>
          <a:p>
            <a:endParaRPr lang="en-US" sz="2400" dirty="0"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Sequence in STL</a:t>
            </a:r>
          </a:p>
        </p:txBody>
      </p:sp>
    </p:spTree>
    <p:extLst>
      <p:ext uri="{BB962C8B-B14F-4D97-AF65-F5344CB8AC3E}">
        <p14:creationId xmlns:p14="http://schemas.microsoft.com/office/powerpoint/2010/main" val="269825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68071" y="1419101"/>
            <a:ext cx="11123084" cy="184142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0000"/>
                </a:solidFill>
                <a:latin typeface="Consolas, "/>
              </a:rPr>
              <a:t>std::vector&lt;</a:t>
            </a:r>
            <a:r>
              <a:rPr lang="en-US" sz="3200" dirty="0">
                <a:solidFill>
                  <a:srgbClr val="0000FF"/>
                </a:solidFill>
                <a:latin typeface="Consolas, 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&gt; v(</a:t>
            </a:r>
            <a:r>
              <a:rPr lang="en-US" sz="3200" dirty="0">
                <a:solidFill>
                  <a:srgbClr val="098658"/>
                </a:solidFill>
                <a:latin typeface="Consolas, "/>
              </a:rPr>
              <a:t>42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); </a:t>
            </a:r>
            <a:r>
              <a:rPr lang="en-US" sz="3200" dirty="0">
                <a:solidFill>
                  <a:srgbClr val="008000"/>
                </a:solidFill>
                <a:latin typeface="Consolas, "/>
              </a:rPr>
              <a:t>// Initial size is 42</a:t>
            </a:r>
            <a:endParaRPr lang="en-US" sz="3200" dirty="0">
              <a:solidFill>
                <a:srgbClr val="000000"/>
              </a:solidFill>
              <a:latin typeface="Consolas, "/>
            </a:endParaRPr>
          </a:p>
          <a:p>
            <a:r>
              <a:rPr lang="en-US" sz="3200" dirty="0" err="1">
                <a:solidFill>
                  <a:srgbClr val="000000"/>
                </a:solidFill>
                <a:latin typeface="Consolas, "/>
              </a:rPr>
              <a:t>v.push_back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3200" dirty="0">
                <a:solidFill>
                  <a:srgbClr val="098658"/>
                </a:solidFill>
                <a:latin typeface="Consolas, 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); </a:t>
            </a:r>
            <a:r>
              <a:rPr lang="en-US" sz="3200" dirty="0">
                <a:solidFill>
                  <a:srgbClr val="008000"/>
                </a:solidFill>
                <a:latin typeface="Consolas, "/>
              </a:rPr>
              <a:t>// New size is 43</a:t>
            </a:r>
            <a:endParaRPr lang="en-US" sz="3200" dirty="0">
              <a:solidFill>
                <a:srgbClr val="000000"/>
              </a:solidFill>
              <a:latin typeface="Consolas, "/>
            </a:endParaRPr>
          </a:p>
          <a:p>
            <a:r>
              <a:rPr lang="en-US" sz="3200" dirty="0" err="1">
                <a:solidFill>
                  <a:srgbClr val="000000"/>
                </a:solidFill>
                <a:latin typeface="Consolas, "/>
              </a:rPr>
              <a:t>v.resize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(</a:t>
            </a:r>
            <a:r>
              <a:rPr lang="en-US" sz="3200" dirty="0">
                <a:solidFill>
                  <a:srgbClr val="098658"/>
                </a:solidFill>
                <a:latin typeface="Consolas, "/>
              </a:rPr>
              <a:t>142</a:t>
            </a:r>
            <a:r>
              <a:rPr lang="en-US" sz="3200" dirty="0">
                <a:solidFill>
                  <a:srgbClr val="000000"/>
                </a:solidFill>
                <a:latin typeface="Consolas, "/>
              </a:rPr>
              <a:t>); </a:t>
            </a:r>
            <a:r>
              <a:rPr lang="en-US" sz="3200" dirty="0">
                <a:solidFill>
                  <a:srgbClr val="008000"/>
                </a:solidFill>
                <a:latin typeface="Consolas, "/>
              </a:rPr>
              <a:t>// New size is 142</a:t>
            </a:r>
            <a:endParaRPr lang="en-US" sz="3200" dirty="0">
              <a:solidFill>
                <a:srgbClr val="000000"/>
              </a:solidFill>
              <a:latin typeface="Consolas, "/>
            </a:endParaRPr>
          </a:p>
          <a:p>
            <a:endParaRPr lang="en-US" sz="28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/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98E0C-A2A0-4BE1-A9CF-21414019F589}"/>
              </a:ext>
            </a:extLst>
          </p:cNvPr>
          <p:cNvSpPr/>
          <p:nvPr/>
        </p:nvSpPr>
        <p:spPr>
          <a:xfrm>
            <a:off x="829735" y="3759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84A29-4614-4353-A22E-954969C8A920}"/>
              </a:ext>
            </a:extLst>
          </p:cNvPr>
          <p:cNvSpPr/>
          <p:nvPr/>
        </p:nvSpPr>
        <p:spPr>
          <a:xfrm>
            <a:off x="1254331" y="3759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BE566-160E-4204-A78D-C73A86D39EA7}"/>
              </a:ext>
            </a:extLst>
          </p:cNvPr>
          <p:cNvSpPr/>
          <p:nvPr/>
        </p:nvSpPr>
        <p:spPr>
          <a:xfrm>
            <a:off x="1680831" y="3759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50D64-9418-4021-A25F-1F4173CAF4D9}"/>
              </a:ext>
            </a:extLst>
          </p:cNvPr>
          <p:cNvSpPr/>
          <p:nvPr/>
        </p:nvSpPr>
        <p:spPr>
          <a:xfrm>
            <a:off x="2104766" y="3759203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516F7-18A2-46DA-BEF9-7038CC7EDA3E}"/>
              </a:ext>
            </a:extLst>
          </p:cNvPr>
          <p:cNvSpPr/>
          <p:nvPr/>
        </p:nvSpPr>
        <p:spPr>
          <a:xfrm>
            <a:off x="2528039" y="3759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6AD32-E58C-4B5D-8CBD-EF3C130D6189}"/>
              </a:ext>
            </a:extLst>
          </p:cNvPr>
          <p:cNvSpPr/>
          <p:nvPr/>
        </p:nvSpPr>
        <p:spPr>
          <a:xfrm>
            <a:off x="2952635" y="3759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A1C15-C105-4AA5-A458-2C5187D1ABD0}"/>
              </a:ext>
            </a:extLst>
          </p:cNvPr>
          <p:cNvSpPr/>
          <p:nvPr/>
        </p:nvSpPr>
        <p:spPr>
          <a:xfrm>
            <a:off x="3379135" y="3759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B839F6-FB7E-4741-A04F-3096F657E1CD}"/>
              </a:ext>
            </a:extLst>
          </p:cNvPr>
          <p:cNvSpPr/>
          <p:nvPr/>
        </p:nvSpPr>
        <p:spPr>
          <a:xfrm>
            <a:off x="3803070" y="3759201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269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45067" y="1257376"/>
            <a:ext cx="11123084" cy="18414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endParaRPr lang="en-US" sz="2400" i="1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/>
          <a:lstStyle/>
          <a:p>
            <a:r>
              <a:rPr lang="en-US" dirty="0">
                <a:latin typeface="Calibri (Body)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98E0C-A2A0-4BE1-A9CF-21414019F589}"/>
              </a:ext>
            </a:extLst>
          </p:cNvPr>
          <p:cNvSpPr/>
          <p:nvPr/>
        </p:nvSpPr>
        <p:spPr>
          <a:xfrm>
            <a:off x="3338521" y="2421469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84A29-4614-4353-A22E-954969C8A920}"/>
              </a:ext>
            </a:extLst>
          </p:cNvPr>
          <p:cNvSpPr/>
          <p:nvPr/>
        </p:nvSpPr>
        <p:spPr>
          <a:xfrm>
            <a:off x="3763117" y="2421469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BE566-160E-4204-A78D-C73A86D39EA7}"/>
              </a:ext>
            </a:extLst>
          </p:cNvPr>
          <p:cNvSpPr/>
          <p:nvPr/>
        </p:nvSpPr>
        <p:spPr>
          <a:xfrm>
            <a:off x="4189617" y="2421469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50D64-9418-4021-A25F-1F4173CAF4D9}"/>
              </a:ext>
            </a:extLst>
          </p:cNvPr>
          <p:cNvSpPr/>
          <p:nvPr/>
        </p:nvSpPr>
        <p:spPr>
          <a:xfrm>
            <a:off x="4613551" y="2421469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516F7-18A2-46DA-BEF9-7038CC7EDA3E}"/>
              </a:ext>
            </a:extLst>
          </p:cNvPr>
          <p:cNvSpPr/>
          <p:nvPr/>
        </p:nvSpPr>
        <p:spPr>
          <a:xfrm>
            <a:off x="5036825" y="24214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6AD32-E58C-4B5D-8CBD-EF3C130D6189}"/>
              </a:ext>
            </a:extLst>
          </p:cNvPr>
          <p:cNvSpPr/>
          <p:nvPr/>
        </p:nvSpPr>
        <p:spPr>
          <a:xfrm>
            <a:off x="5461421" y="24214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A1C15-C105-4AA5-A458-2C5187D1ABD0}"/>
              </a:ext>
            </a:extLst>
          </p:cNvPr>
          <p:cNvSpPr/>
          <p:nvPr/>
        </p:nvSpPr>
        <p:spPr>
          <a:xfrm>
            <a:off x="5884033" y="24214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B839F6-FB7E-4741-A04F-3096F657E1CD}"/>
              </a:ext>
            </a:extLst>
          </p:cNvPr>
          <p:cNvSpPr/>
          <p:nvPr/>
        </p:nvSpPr>
        <p:spPr>
          <a:xfrm>
            <a:off x="6311855" y="24214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7B0371-DC58-4BD5-BE49-5B6DEC20BCA0}"/>
              </a:ext>
            </a:extLst>
          </p:cNvPr>
          <p:cNvCxnSpPr/>
          <p:nvPr/>
        </p:nvCxnSpPr>
        <p:spPr>
          <a:xfrm>
            <a:off x="3338521" y="3293533"/>
            <a:ext cx="2122239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F839CB-D182-4ECA-BD3F-DEF165E8FBAF}"/>
              </a:ext>
            </a:extLst>
          </p:cNvPr>
          <p:cNvCxnSpPr/>
          <p:nvPr/>
        </p:nvCxnSpPr>
        <p:spPr>
          <a:xfrm>
            <a:off x="3338520" y="1862667"/>
            <a:ext cx="3397269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77EE5E-F0F1-49BA-B0A5-FC57226D327D}"/>
              </a:ext>
            </a:extLst>
          </p:cNvPr>
          <p:cNvSpPr txBox="1"/>
          <p:nvPr/>
        </p:nvSpPr>
        <p:spPr>
          <a:xfrm>
            <a:off x="4187051" y="3429001"/>
            <a:ext cx="532518" cy="410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2667" dirty="0">
                <a:solidFill>
                  <a:srgbClr val="003C71"/>
                </a:solidFill>
              </a:rPr>
              <a:t>Size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88D44E-637F-4F7E-9663-135FEF29ACF9}"/>
              </a:ext>
            </a:extLst>
          </p:cNvPr>
          <p:cNvSpPr txBox="1"/>
          <p:nvPr/>
        </p:nvSpPr>
        <p:spPr>
          <a:xfrm>
            <a:off x="4281232" y="1314847"/>
            <a:ext cx="1511185" cy="41043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2667" dirty="0">
                <a:solidFill>
                  <a:srgbClr val="003C71"/>
                </a:solidFill>
              </a:rPr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10425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-52"/>
                <a:cs typeface="Intel Clear Pro Bold" panose="020B0804020202060201" pitchFamily="34" charset="-52"/>
              </a:rPr>
              <a:t>Dynamic array – std::vector capacity extending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77906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2203657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2630157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305409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AEB08-E9CA-42BE-9D9F-DEECB92DC0A1}"/>
              </a:ext>
            </a:extLst>
          </p:cNvPr>
          <p:cNvSpPr/>
          <p:nvPr/>
        </p:nvSpPr>
        <p:spPr>
          <a:xfrm>
            <a:off x="552424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679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845579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  <a:ea typeface="Intel Clear Pro Bold" panose="020B0804020202060201" pitchFamily="34" charset="0"/>
                <a:cs typeface="Intel Clear Pro Bold" panose="020B0804020202060201" pitchFamily="34" charset="0"/>
              </a:rPr>
              <a:t>Dynamic array – std::vector (allocate memory)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123D8-C4A9-46A7-A342-432E9D39BF29}"/>
              </a:ext>
            </a:extLst>
          </p:cNvPr>
          <p:cNvSpPr/>
          <p:nvPr/>
        </p:nvSpPr>
        <p:spPr>
          <a:xfrm>
            <a:off x="177906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ADC49-E57E-48F4-A99D-66F3F77A1846}"/>
              </a:ext>
            </a:extLst>
          </p:cNvPr>
          <p:cNvSpPr/>
          <p:nvPr/>
        </p:nvSpPr>
        <p:spPr>
          <a:xfrm>
            <a:off x="2203657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9654F8-F943-4770-9B42-89FCA0C36D21}"/>
              </a:ext>
            </a:extLst>
          </p:cNvPr>
          <p:cNvSpPr/>
          <p:nvPr/>
        </p:nvSpPr>
        <p:spPr>
          <a:xfrm>
            <a:off x="2630157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3ED08-4553-40AE-8409-FEE88B60C83C}"/>
              </a:ext>
            </a:extLst>
          </p:cNvPr>
          <p:cNvSpPr/>
          <p:nvPr/>
        </p:nvSpPr>
        <p:spPr>
          <a:xfrm>
            <a:off x="305409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AEB08-E9CA-42BE-9D9F-DEECB92DC0A1}"/>
              </a:ext>
            </a:extLst>
          </p:cNvPr>
          <p:cNvSpPr/>
          <p:nvPr/>
        </p:nvSpPr>
        <p:spPr>
          <a:xfrm>
            <a:off x="5524241" y="16198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4F5FE-5DCA-4899-BB8B-3907A5B91CDD}"/>
              </a:ext>
            </a:extLst>
          </p:cNvPr>
          <p:cNvSpPr/>
          <p:nvPr/>
        </p:nvSpPr>
        <p:spPr>
          <a:xfrm>
            <a:off x="1779061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BC9476-8340-4A10-9832-D435DBBBBB12}"/>
              </a:ext>
            </a:extLst>
          </p:cNvPr>
          <p:cNvSpPr/>
          <p:nvPr/>
        </p:nvSpPr>
        <p:spPr>
          <a:xfrm>
            <a:off x="2203657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CAE84-E6DA-4890-8888-BC3CDBD7D3EF}"/>
              </a:ext>
            </a:extLst>
          </p:cNvPr>
          <p:cNvSpPr/>
          <p:nvPr/>
        </p:nvSpPr>
        <p:spPr>
          <a:xfrm>
            <a:off x="2630157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BE33C3-7553-4A80-AB05-65B4AA04114D}"/>
              </a:ext>
            </a:extLst>
          </p:cNvPr>
          <p:cNvSpPr/>
          <p:nvPr/>
        </p:nvSpPr>
        <p:spPr>
          <a:xfrm>
            <a:off x="3054091" y="2915268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4BBCDD-B1BE-4282-A7F9-FA7203A9AC44}"/>
              </a:ext>
            </a:extLst>
          </p:cNvPr>
          <p:cNvSpPr/>
          <p:nvPr/>
        </p:nvSpPr>
        <p:spPr>
          <a:xfrm>
            <a:off x="3477365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BA3D8-847F-4608-A5E3-955604FF39FD}"/>
              </a:ext>
            </a:extLst>
          </p:cNvPr>
          <p:cNvSpPr/>
          <p:nvPr/>
        </p:nvSpPr>
        <p:spPr>
          <a:xfrm>
            <a:off x="3901961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7650DC-18D6-4C38-ADAC-065E61A5D466}"/>
              </a:ext>
            </a:extLst>
          </p:cNvPr>
          <p:cNvSpPr/>
          <p:nvPr/>
        </p:nvSpPr>
        <p:spPr>
          <a:xfrm>
            <a:off x="4328461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68899-3B7D-4126-8C39-5828E845C2EF}"/>
              </a:ext>
            </a:extLst>
          </p:cNvPr>
          <p:cNvSpPr/>
          <p:nvPr/>
        </p:nvSpPr>
        <p:spPr>
          <a:xfrm>
            <a:off x="4752395" y="2915267"/>
            <a:ext cx="423935" cy="4220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994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858</Words>
  <Application>Microsoft Office PowerPoint</Application>
  <PresentationFormat>Widescreen</PresentationFormat>
  <Paragraphs>215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(Body)</vt:lpstr>
      <vt:lpstr>Calibri Light</vt:lpstr>
      <vt:lpstr>Consolas, </vt:lpstr>
      <vt:lpstr>Intel Clear</vt:lpstr>
      <vt:lpstr>Intel Clear Light</vt:lpstr>
      <vt:lpstr>Wingdings</vt:lpstr>
      <vt:lpstr>Office Theme</vt:lpstr>
      <vt:lpstr>Containers</vt:lpstr>
      <vt:lpstr>Containers</vt:lpstr>
      <vt:lpstr>Containers</vt:lpstr>
      <vt:lpstr>Containers in STL</vt:lpstr>
      <vt:lpstr>Sequence in STL</vt:lpstr>
      <vt:lpstr>Dynamic array – std::vector</vt:lpstr>
      <vt:lpstr>Dynamic array – std::vector</vt:lpstr>
      <vt:lpstr>Dynamic array – std::vector capacity extending</vt:lpstr>
      <vt:lpstr>Dynamic array – std::vector (allocate memory)</vt:lpstr>
      <vt:lpstr>Dynamic array – std::vector (copy elements)</vt:lpstr>
      <vt:lpstr>Dynamic array – std::vector (add element)</vt:lpstr>
      <vt:lpstr>Dynamic array – std::vector (deallocate memory)</vt:lpstr>
      <vt:lpstr>Static array – std::array</vt:lpstr>
      <vt:lpstr>Static array – std::array</vt:lpstr>
      <vt:lpstr>std::deque</vt:lpstr>
      <vt:lpstr>std::list</vt:lpstr>
      <vt:lpstr>std::forward_list</vt:lpstr>
      <vt:lpstr>Sequences complexity</vt:lpstr>
      <vt:lpstr>Associative containers in STL</vt:lpstr>
      <vt:lpstr>Associative containers</vt:lpstr>
      <vt:lpstr>Associative containers</vt:lpstr>
      <vt:lpstr>Associative containers</vt:lpstr>
      <vt:lpstr>Unordered Associative containers in STL</vt:lpstr>
      <vt:lpstr>Associative containers</vt:lpstr>
      <vt:lpstr>Associative containers complexity</vt:lpstr>
      <vt:lpstr>Container adaptors</vt:lpstr>
      <vt:lpstr>Container adaptors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</dc:title>
  <dc:creator>Kochin, Ivan</dc:creator>
  <cp:lastModifiedBy>Kumbrasev, Pavel</cp:lastModifiedBy>
  <cp:revision>1</cp:revision>
  <dcterms:created xsi:type="dcterms:W3CDTF">2020-11-03T13:53:20Z</dcterms:created>
  <dcterms:modified xsi:type="dcterms:W3CDTF">2021-03-16T14:36:24Z</dcterms:modified>
</cp:coreProperties>
</file>