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20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9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57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64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296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51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93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62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8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30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6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5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4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95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44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17B4B2-3EDF-4D30-8B59-677BFA1AB893}" type="datetimeFigureOut">
              <a:rPr lang="ru-RU" smtClean="0"/>
              <a:t>18.10.2019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E064-6671-4E98-AEC1-808FF1CABC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05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2BA0-71E6-470B-A01D-2EA440D82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История Компьютеров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5A8CB2-C994-4518-BC5A-CEE2FEE3F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Сделано Юденко Любомиром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C1BFC-A35A-4E07-8E6D-7D1257F71C40}"/>
              </a:ext>
            </a:extLst>
          </p:cNvPr>
          <p:cNvSpPr txBox="1"/>
          <p:nvPr/>
        </p:nvSpPr>
        <p:spPr>
          <a:xfrm>
            <a:off x="3411020" y="-40069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Ы</a:t>
            </a:r>
          </a:p>
        </p:txBody>
      </p:sp>
    </p:spTree>
    <p:extLst>
      <p:ext uri="{BB962C8B-B14F-4D97-AF65-F5344CB8AC3E}">
        <p14:creationId xmlns:p14="http://schemas.microsoft.com/office/powerpoint/2010/main" val="293523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06706 0.07778 C 0.08099 0.09537 0.10195 0.10486 0.12396 0.10486 C 0.14896 0.10486 0.16901 0.09537 0.18294 0.07778 L 0.25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AC28-C46C-4F91-86DC-9218B871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Самое начало – Абак.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1E455-66E6-4724-98CE-C2F83AAE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Абак был самым первым способом легко считать количество предметов.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EEE09-181D-4E12-9DCF-1072A264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537" l="2500" r="96000">
                        <a14:foregroundMark x1="2500" y1="2239" x2="12322" y2="1541"/>
                        <a14:foregroundMark x1="29033" y1="2379" x2="53500" y2="3731"/>
                        <a14:foregroundMark x1="53500" y1="3731" x2="73500" y2="2985"/>
                        <a14:foregroundMark x1="73500" y1="2985" x2="82500" y2="14925"/>
                        <a14:foregroundMark x1="82500" y1="14925" x2="83000" y2="33582"/>
                        <a14:foregroundMark x1="83000" y1="33582" x2="75000" y2="52239"/>
                        <a14:foregroundMark x1="75000" y1="52239" x2="47000" y2="61194"/>
                        <a14:foregroundMark x1="47000" y1="61194" x2="40000" y2="51493"/>
                        <a14:foregroundMark x1="40000" y1="51493" x2="47500" y2="30597"/>
                        <a14:foregroundMark x1="47500" y1="30597" x2="59000" y2="20149"/>
                        <a14:foregroundMark x1="59000" y1="20149" x2="60500" y2="34328"/>
                        <a14:foregroundMark x1="60500" y1="34328" x2="54000" y2="52239"/>
                        <a14:foregroundMark x1="54000" y1="52239" x2="44500" y2="58955"/>
                        <a14:foregroundMark x1="44500" y1="58955" x2="33000" y2="55970"/>
                        <a14:foregroundMark x1="33000" y1="55970" x2="26500" y2="47015"/>
                        <a14:foregroundMark x1="26500" y1="47015" x2="39500" y2="23134"/>
                        <a14:foregroundMark x1="39500" y1="23134" x2="61000" y2="21642"/>
                        <a14:foregroundMark x1="61000" y1="21642" x2="69000" y2="30597"/>
                        <a14:foregroundMark x1="69000" y1="30597" x2="61500" y2="55970"/>
                        <a14:foregroundMark x1="61500" y1="55970" x2="55500" y2="60448"/>
                        <a14:foregroundMark x1="20500" y1="30597" x2="20500" y2="30597"/>
                        <a14:foregroundMark x1="12000" y1="27612" x2="12000" y2="27612"/>
                        <a14:foregroundMark x1="12500" y1="32090" x2="16000" y2="17164"/>
                        <a14:foregroundMark x1="16000" y1="17164" x2="22500" y2="18657"/>
                        <a14:foregroundMark x1="8000" y1="16418" x2="9819" y2="10716"/>
                        <a14:foregroundMark x1="6500" y1="9701" x2="2500" y2="28358"/>
                        <a14:foregroundMark x1="2500" y1="28358" x2="5000" y2="34328"/>
                        <a14:foregroundMark x1="91000" y1="8209" x2="93000" y2="26866"/>
                        <a14:foregroundMark x1="96000" y1="22388" x2="95000" y2="38060"/>
                        <a14:foregroundMark x1="88500" y1="55224" x2="89000" y2="92537"/>
                        <a14:backgroundMark x1="0" y1="1493" x2="0" y2="1493"/>
                        <a14:backgroundMark x1="0" y1="1493" x2="275" y2="6824"/>
                        <a14:backgroundMark x1="20500" y1="746" x2="20500" y2="746"/>
                        <a14:backgroundMark x1="12500" y1="746" x2="12500" y2="746"/>
                        <a14:backgroundMark x1="13000" y1="0" x2="23500" y2="746"/>
                        <a14:backgroundMark x1="23500" y1="746" x2="300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4" y="2833612"/>
            <a:ext cx="5394712" cy="3614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04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35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AC28-C46C-4F91-86DC-9218B871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Антикитерский</a:t>
            </a:r>
            <a:r>
              <a:rPr lang="ru-RU" dirty="0">
                <a:solidFill>
                  <a:schemeClr val="bg1"/>
                </a:solidFill>
              </a:rPr>
              <a:t> механизм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1E455-66E6-4724-98CE-C2F83AAE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ru-RU" dirty="0"/>
              <a:t>Механизм содержал не менее 30 бронзовых шестерён в прямоугольном деревянном корпусе, на бронзовых передней и задней панелях которого были размещены циферблаты со стрелками. Две прямоугольные бронзовые защитные пластины прикрывали переднюю и заднюю панель.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EEE09-181D-4E12-9DCF-1072A264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109" y="3197524"/>
            <a:ext cx="4052081" cy="3614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89E3C4-6990-4B09-AB9C-E44F08193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7612" y="3197523"/>
            <a:ext cx="3488857" cy="3614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73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4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AC28-C46C-4F91-86DC-9218B871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«считающие часы»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1E455-66E6-4724-98CE-C2F83AAE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ru-RU" dirty="0"/>
              <a:t>Вильгельм </a:t>
            </a:r>
            <a:r>
              <a:rPr lang="ru-RU" dirty="0" err="1"/>
              <a:t>Шиккард</a:t>
            </a:r>
            <a:r>
              <a:rPr lang="ru-RU" dirty="0"/>
              <a:t>, профессор университета Тюбингена, разрабатывает устройство на основе зубчатых колёс («считающие часы») для сложения и вычитания шестиразрядных десятичных чисел. Было ли устройство реализовано при жизни изобретателя, достоверно не известно, но в 1960 году оно было воссоздано и проявило себя вполне работоспособным.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EEE09-181D-4E12-9DCF-1072A264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466" y="3366220"/>
            <a:ext cx="4052081" cy="3039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29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65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AC28-C46C-4F91-86DC-9218B871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Паскали</a:t>
            </a:r>
            <a:r>
              <a:rPr lang="uk-UA" dirty="0">
                <a:solidFill>
                  <a:schemeClr val="bg1"/>
                </a:solidFill>
              </a:rPr>
              <a:t>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1E455-66E6-4724-98CE-C2F83AAE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10035954" cy="2097741"/>
          </a:xfrm>
        </p:spPr>
        <p:txBody>
          <a:bodyPr>
            <a:normAutofit/>
          </a:bodyPr>
          <a:lstStyle/>
          <a:p>
            <a:r>
              <a:rPr lang="ru-RU" dirty="0" err="1"/>
              <a:t>Блез</a:t>
            </a:r>
            <a:r>
              <a:rPr lang="ru-RU" dirty="0"/>
              <a:t> Паскаль представляет «</a:t>
            </a:r>
            <a:r>
              <a:rPr lang="ru-RU" dirty="0" err="1"/>
              <a:t>Паскалину</a:t>
            </a:r>
            <a:r>
              <a:rPr lang="ru-RU" dirty="0"/>
              <a:t>» — первое реально осуществлённое и получившее известность механическое цифровое вычислительное устройство. Прототип устройства суммировал и вычитал пятиразрядные десятичные числа. Паскаль изготовил более десяти таких вычислителей, причём последние модели оперировали числами с восемью десятичными разрядами.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EEE09-181D-4E12-9DCF-1072A264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873" y="3709547"/>
            <a:ext cx="4052081" cy="2220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2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159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История Компьютеров</vt:lpstr>
      <vt:lpstr>Самое начало – Абак.</vt:lpstr>
      <vt:lpstr>Антикитерский механизм</vt:lpstr>
      <vt:lpstr>«считающие часы»</vt:lpstr>
      <vt:lpstr>Паскалина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Компьютеров</dc:title>
  <dc:creator>Любмир Юденко</dc:creator>
  <cp:lastModifiedBy>Любмир Юденко</cp:lastModifiedBy>
  <cp:revision>8</cp:revision>
  <dcterms:created xsi:type="dcterms:W3CDTF">2019-10-18T15:58:03Z</dcterms:created>
  <dcterms:modified xsi:type="dcterms:W3CDTF">2019-10-18T20:18:59Z</dcterms:modified>
</cp:coreProperties>
</file>