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9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6600" dirty="0">
                <a:solidFill>
                  <a:srgbClr val="FF0000"/>
                </a:solidFill>
              </a:rPr>
              <a:t>КАМА</a:t>
            </a:r>
          </a:p>
          <a:p>
            <a:endParaRPr lang="ru-RU" dirty="0"/>
          </a:p>
        </p:txBody>
      </p:sp>
      <p:pic>
        <p:nvPicPr>
          <p:cNvPr id="1026" name="Picture 2" descr="http://allforchildren.ru/rebus/rebus13/13-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28604"/>
            <a:ext cx="8572560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28596" y="385762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br>
              <a:rPr lang="ru-RU" dirty="0"/>
            </a:br>
            <a:r>
              <a:rPr lang="ru-RU" dirty="0"/>
              <a:t>ДНЕПР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15362" name="Picture 2" descr="http://allforchildren.ru/rebus/rebus13/13-0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857232"/>
            <a:ext cx="6010275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КАРТА</a:t>
            </a:r>
          </a:p>
        </p:txBody>
      </p:sp>
      <p:pic>
        <p:nvPicPr>
          <p:cNvPr id="31746" name="Picture 2" descr="http://allforchildren.ru/rebus/rebus13/13-01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85794"/>
            <a:ext cx="8445844" cy="32861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БАЙКАЛ</a:t>
            </a:r>
          </a:p>
        </p:txBody>
      </p:sp>
      <p:pic>
        <p:nvPicPr>
          <p:cNvPr id="30722" name="Picture 2" descr="http://allforchildren.ru/rebus/rebus13/13-01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71546"/>
            <a:ext cx="5991225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ЭКВАТОР</a:t>
            </a:r>
          </a:p>
        </p:txBody>
      </p:sp>
      <p:pic>
        <p:nvPicPr>
          <p:cNvPr id="29698" name="Picture 2" descr="http://allforchildren.ru/rebus/rebus13/13-01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928670"/>
            <a:ext cx="8461430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ОДЕССА</a:t>
            </a:r>
          </a:p>
        </p:txBody>
      </p:sp>
      <p:pic>
        <p:nvPicPr>
          <p:cNvPr id="28674" name="Picture 2" descr="http://allforchildren.ru/rebus/rebus13/13-01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00042"/>
            <a:ext cx="7910135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АВСТРАЛИЯ</a:t>
            </a:r>
          </a:p>
        </p:txBody>
      </p:sp>
      <p:pic>
        <p:nvPicPr>
          <p:cNvPr id="27650" name="Picture 2" descr="http://allforchildren.ru/rebus/rebus13/13-01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7" y="642918"/>
            <a:ext cx="8435633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АРКТИКА</a:t>
            </a:r>
          </a:p>
        </p:txBody>
      </p:sp>
      <p:pic>
        <p:nvPicPr>
          <p:cNvPr id="26626" name="Picture 2" descr="http://allforchildren.ru/rebus/rebus13/13-01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71480"/>
            <a:ext cx="6229350" cy="2047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Белая</a:t>
            </a:r>
          </a:p>
        </p:txBody>
      </p:sp>
      <p:pic>
        <p:nvPicPr>
          <p:cNvPr id="25602" name="Picture 2" descr="http://allforchildren.ru/rebus/rebus13/13-0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785794"/>
            <a:ext cx="5724525" cy="2238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АНГОРА</a:t>
            </a:r>
          </a:p>
        </p:txBody>
      </p:sp>
      <p:pic>
        <p:nvPicPr>
          <p:cNvPr id="24578" name="Picture 2" descr="http://allforchildren.ru/rebus/rebus13/13-02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428604"/>
            <a:ext cx="8319201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ПОЛЬША</a:t>
            </a:r>
          </a:p>
        </p:txBody>
      </p:sp>
      <p:pic>
        <p:nvPicPr>
          <p:cNvPr id="23554" name="Picture 2" descr="http://allforchildren.ru/rebus/rebus13/13-0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28"/>
            <a:ext cx="5715000" cy="3552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8000" dirty="0">
                <a:solidFill>
                  <a:srgbClr val="FF0000"/>
                </a:solidFill>
              </a:rPr>
              <a:t>ЛОНДОН</a:t>
            </a:r>
            <a:br>
              <a:rPr lang="ru-RU" dirty="0"/>
            </a:br>
            <a:endParaRPr lang="ru-RU" dirty="0"/>
          </a:p>
        </p:txBody>
      </p:sp>
      <p:pic>
        <p:nvPicPr>
          <p:cNvPr id="14340" name="Picture 4" descr="http://allforchildren.ru/rebus/rebus13/13-00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480"/>
            <a:ext cx="7143800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 err="1"/>
              <a:t>Таллин</a:t>
            </a:r>
            <a:endParaRPr lang="ru-RU" sz="6600" dirty="0"/>
          </a:p>
        </p:txBody>
      </p:sp>
      <p:pic>
        <p:nvPicPr>
          <p:cNvPr id="41986" name="Picture 2" descr="http://allforchildren.ru/rebus/rebus13/13-02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00042"/>
            <a:ext cx="7500990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МОСКВА</a:t>
            </a:r>
          </a:p>
        </p:txBody>
      </p:sp>
      <p:pic>
        <p:nvPicPr>
          <p:cNvPr id="40962" name="Picture 2" descr="http://allforchildren.ru/rebus/rebus13/13-02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28604"/>
            <a:ext cx="5500726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МАСШТАБ</a:t>
            </a:r>
          </a:p>
        </p:txBody>
      </p:sp>
      <p:pic>
        <p:nvPicPr>
          <p:cNvPr id="39938" name="Picture 2" descr="http://allforchildren.ru/rebus/rebus13/13-02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42918"/>
            <a:ext cx="8027511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Австралия </a:t>
            </a:r>
          </a:p>
        </p:txBody>
      </p:sp>
      <p:pic>
        <p:nvPicPr>
          <p:cNvPr id="37890" name="Picture 2" descr="http://allforchildren.ru/rebus/rebus13/13-02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785794"/>
            <a:ext cx="5000625" cy="253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ЛАНДШАФТ</a:t>
            </a:r>
          </a:p>
        </p:txBody>
      </p:sp>
      <p:pic>
        <p:nvPicPr>
          <p:cNvPr id="36866" name="Picture 2" descr="http://allforchildren.ru/rebus/rebus13/13-0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928670"/>
            <a:ext cx="6096000" cy="3128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АНАПА</a:t>
            </a:r>
          </a:p>
        </p:txBody>
      </p:sp>
      <p:pic>
        <p:nvPicPr>
          <p:cNvPr id="35842" name="Picture 2" descr="http://allforchildren.ru/rebus/rebus13/13-03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57232"/>
            <a:ext cx="2428892" cy="4262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ГЛОБУС</a:t>
            </a:r>
          </a:p>
        </p:txBody>
      </p:sp>
      <p:pic>
        <p:nvPicPr>
          <p:cNvPr id="43010" name="Picture 2" descr="http://allforchildren.ru/rebus/rebus13/13-03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28604"/>
            <a:ext cx="6096000" cy="347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Япония</a:t>
            </a:r>
          </a:p>
        </p:txBody>
      </p:sp>
      <p:pic>
        <p:nvPicPr>
          <p:cNvPr id="51202" name="Picture 2" descr="http://allforchildren.ru/rebus/rebus13/13-03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928670"/>
            <a:ext cx="789025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ВОЛГОГРАД</a:t>
            </a:r>
          </a:p>
        </p:txBody>
      </p:sp>
      <p:pic>
        <p:nvPicPr>
          <p:cNvPr id="50178" name="Picture 2" descr="http://allforchildren.ru/rebus/rebus13/13-03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46725"/>
            <a:ext cx="3554456" cy="298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экватор</a:t>
            </a:r>
          </a:p>
        </p:txBody>
      </p:sp>
      <p:pic>
        <p:nvPicPr>
          <p:cNvPr id="49154" name="Picture 2" descr="http://allforchildren.ru/rebus/rebus13/13-03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142984"/>
            <a:ext cx="5984910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>
                <a:solidFill>
                  <a:srgbClr val="FF0000"/>
                </a:solidFill>
              </a:rPr>
              <a:t>ДУБЛИН</a:t>
            </a:r>
          </a:p>
        </p:txBody>
      </p:sp>
      <p:pic>
        <p:nvPicPr>
          <p:cNvPr id="21506" name="Picture 2" descr="http://allforchildren.ru/rebus/rebus13/13-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8001056" cy="3200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КАРТА</a:t>
            </a:r>
          </a:p>
        </p:txBody>
      </p:sp>
      <p:pic>
        <p:nvPicPr>
          <p:cNvPr id="48130" name="Picture 2" descr="http://allforchildren.ru/rebus/rebus13/13-03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71546"/>
            <a:ext cx="6254787" cy="225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МАСШТАБ</a:t>
            </a:r>
          </a:p>
        </p:txBody>
      </p:sp>
      <p:pic>
        <p:nvPicPr>
          <p:cNvPr id="47106" name="Picture 2" descr="http://allforchildren.ru/rebus/rebus13/13-03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7" y="714356"/>
            <a:ext cx="7016791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ГОРИЗОНТ</a:t>
            </a:r>
          </a:p>
        </p:txBody>
      </p:sp>
      <p:pic>
        <p:nvPicPr>
          <p:cNvPr id="46082" name="Picture 2" descr="http://allforchildren.ru/rebus/rebus13/13-04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1" y="857232"/>
            <a:ext cx="6945353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ПУСТЫНЯ</a:t>
            </a:r>
          </a:p>
        </p:txBody>
      </p:sp>
      <p:pic>
        <p:nvPicPr>
          <p:cNvPr id="45058" name="Picture 2" descr="http://allforchildren.ru/rebus/rebus13/13-04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5" y="928670"/>
            <a:ext cx="6604039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СТОЛИЦА</a:t>
            </a:r>
          </a:p>
        </p:txBody>
      </p:sp>
      <p:pic>
        <p:nvPicPr>
          <p:cNvPr id="44034" name="Picture 2" descr="http://allforchildren.ru/rebus/rebus13/13-04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7" y="428604"/>
            <a:ext cx="6945353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ЛАНДШАФТ</a:t>
            </a:r>
          </a:p>
        </p:txBody>
      </p:sp>
      <p:pic>
        <p:nvPicPr>
          <p:cNvPr id="54274" name="Picture 2" descr="http://allforchildren.ru/rebus/rebus13/13-04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785794"/>
            <a:ext cx="6746914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КОЛУМБ</a:t>
            </a:r>
          </a:p>
        </p:txBody>
      </p:sp>
      <p:pic>
        <p:nvPicPr>
          <p:cNvPr id="53250" name="Picture 2" descr="http://allforchildren.ru/rebus/rebus13/13-04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85794"/>
            <a:ext cx="8255048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ПОЛЮС</a:t>
            </a:r>
          </a:p>
        </p:txBody>
      </p:sp>
      <p:pic>
        <p:nvPicPr>
          <p:cNvPr id="52226" name="Picture 2" descr="http://allforchildren.ru/rebus/rebus13/13-04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32"/>
            <a:ext cx="7143792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/>
              <a:t>САВАННА</a:t>
            </a:r>
          </a:p>
        </p:txBody>
      </p:sp>
      <p:pic>
        <p:nvPicPr>
          <p:cNvPr id="55298" name="Picture 2" descr="http://allforchildren.ru/rebus/rebus13/13-04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00108"/>
            <a:ext cx="6746914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>
                <a:solidFill>
                  <a:srgbClr val="FF0000"/>
                </a:solidFill>
              </a:rPr>
              <a:t>УФА</a:t>
            </a:r>
          </a:p>
        </p:txBody>
      </p:sp>
      <p:pic>
        <p:nvPicPr>
          <p:cNvPr id="22530" name="Picture 2" descr="http://allforchildren.ru/rebus/rebus13/13-00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5" y="642918"/>
            <a:ext cx="7306567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БУХАРЕСТ</a:t>
            </a:r>
          </a:p>
        </p:txBody>
      </p:sp>
      <p:pic>
        <p:nvPicPr>
          <p:cNvPr id="20482" name="Picture 2" descr="http://allforchildren.ru/rebus/rebus13/13-0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3" y="642918"/>
            <a:ext cx="767958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КОЛУМБ</a:t>
            </a:r>
          </a:p>
        </p:txBody>
      </p:sp>
      <p:pic>
        <p:nvPicPr>
          <p:cNvPr id="19458" name="Picture 2" descr="http://allforchildren.ru/rebus/rebus13/13-00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14290"/>
            <a:ext cx="6096000" cy="330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71472" y="45720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САХАРА</a:t>
            </a:r>
          </a:p>
        </p:txBody>
      </p:sp>
      <p:pic>
        <p:nvPicPr>
          <p:cNvPr id="18434" name="Picture 2" descr="http://allforchildren.ru/rebus/rebus13/13-00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14290"/>
            <a:ext cx="6096000" cy="3638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ВОЛГА</a:t>
            </a:r>
          </a:p>
        </p:txBody>
      </p:sp>
      <p:pic>
        <p:nvPicPr>
          <p:cNvPr id="17410" name="Picture 2" descr="http://allforchildren.ru/rebus/rebus13/13-00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28"/>
            <a:ext cx="6096000" cy="3381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ПАРИЖ</a:t>
            </a:r>
          </a:p>
        </p:txBody>
      </p:sp>
      <p:pic>
        <p:nvPicPr>
          <p:cNvPr id="16386" name="Picture 2" descr="http://allforchildren.ru/rebus/rebus13/13-0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142984"/>
            <a:ext cx="47625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Экран (4:3)</PresentationFormat>
  <Paragraphs>38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1" baseType="lpstr">
      <vt:lpstr>Arial</vt:lpstr>
      <vt:lpstr>Calibri</vt:lpstr>
      <vt:lpstr>Тема Office</vt:lpstr>
      <vt:lpstr>Презентация PowerPoint</vt:lpstr>
      <vt:lpstr>ЛОНДОН </vt:lpstr>
      <vt:lpstr>ДУБЛИН</vt:lpstr>
      <vt:lpstr>УФА</vt:lpstr>
      <vt:lpstr>БУХАРЕСТ</vt:lpstr>
      <vt:lpstr>КОЛУМБ</vt:lpstr>
      <vt:lpstr>САХАРА</vt:lpstr>
      <vt:lpstr>ВОЛГА</vt:lpstr>
      <vt:lpstr>ПАРИЖ</vt:lpstr>
      <vt:lpstr>  ДНЕПР  </vt:lpstr>
      <vt:lpstr>КАРТА</vt:lpstr>
      <vt:lpstr>БАЙКАЛ</vt:lpstr>
      <vt:lpstr>ЭКВАТОР</vt:lpstr>
      <vt:lpstr>ОДЕССА</vt:lpstr>
      <vt:lpstr>АВСТРАЛИЯ</vt:lpstr>
      <vt:lpstr>АРКТИКА</vt:lpstr>
      <vt:lpstr>Белая</vt:lpstr>
      <vt:lpstr>АНГОРА</vt:lpstr>
      <vt:lpstr>ПОЛЬША</vt:lpstr>
      <vt:lpstr>Таллин</vt:lpstr>
      <vt:lpstr>МОСКВА</vt:lpstr>
      <vt:lpstr>МАСШТАБ</vt:lpstr>
      <vt:lpstr>Австралия </vt:lpstr>
      <vt:lpstr>ЛАНДШАФТ</vt:lpstr>
      <vt:lpstr>АНАПА</vt:lpstr>
      <vt:lpstr>ГЛОБУС</vt:lpstr>
      <vt:lpstr>Япония</vt:lpstr>
      <vt:lpstr>ВОЛГОГРАД</vt:lpstr>
      <vt:lpstr>экватор</vt:lpstr>
      <vt:lpstr>КАРТА</vt:lpstr>
      <vt:lpstr>МАСШТАБ</vt:lpstr>
      <vt:lpstr>ГОРИЗОНТ</vt:lpstr>
      <vt:lpstr>ПУСТЫНЯ</vt:lpstr>
      <vt:lpstr>СТОЛИЦА</vt:lpstr>
      <vt:lpstr>ЛАНДШАФТ</vt:lpstr>
      <vt:lpstr>КОЛУМБ</vt:lpstr>
      <vt:lpstr>ПОЛЮС</vt:lpstr>
      <vt:lpstr>САВАННА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Любмир Юденко</cp:lastModifiedBy>
  <cp:revision>4</cp:revision>
  <dcterms:created xsi:type="dcterms:W3CDTF">2014-05-11T14:59:48Z</dcterms:created>
  <dcterms:modified xsi:type="dcterms:W3CDTF">2019-10-02T12:06:54Z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1085895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