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00" d="100"/>
          <a:sy n="100" d="100"/>
        </p:scale>
        <p:origin x="-18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59CB-B844-47F2-9907-E5B8AEA05882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204B-DB7E-4270-B0C7-22DA0333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792279" y="949842"/>
            <a:ext cx="4210493" cy="5089156"/>
            <a:chOff x="3792279" y="949842"/>
            <a:chExt cx="4210493" cy="5089156"/>
          </a:xfrm>
        </p:grpSpPr>
        <p:sp>
          <p:nvSpPr>
            <p:cNvPr id="4" name="Isosceles Triangle 3"/>
            <p:cNvSpPr/>
            <p:nvPr/>
          </p:nvSpPr>
          <p:spPr>
            <a:xfrm>
              <a:off x="3792279" y="949842"/>
              <a:ext cx="4210493" cy="1226288"/>
            </a:xfrm>
            <a:prstGeom prst="triangl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Reliability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2279" y="2176130"/>
              <a:ext cx="744279" cy="3189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Confidentiality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58493" y="2176130"/>
              <a:ext cx="744279" cy="3189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Availability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42367" y="2176130"/>
              <a:ext cx="744279" cy="3189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Privacy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2455" y="2176130"/>
              <a:ext cx="744279" cy="3189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Processing Integrity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92279" y="5365898"/>
              <a:ext cx="4210493" cy="6731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15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Professor</dc:creator>
  <cp:lastModifiedBy>Professor</cp:lastModifiedBy>
  <cp:revision>3</cp:revision>
  <dcterms:created xsi:type="dcterms:W3CDTF">2015-11-27T20:11:59Z</dcterms:created>
  <dcterms:modified xsi:type="dcterms:W3CDTF">2015-11-27T20:13:58Z</dcterms:modified>
</cp:coreProperties>
</file>