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61" r:id="rId6"/>
    <p:sldId id="260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2E76779-D739-4DFB-8F23-B05AFBEE7BC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073B107-BB59-421E-B3B8-03BD2471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44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6779-D739-4DFB-8F23-B05AFBEE7BC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B107-BB59-421E-B3B8-03BD2471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9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6779-D739-4DFB-8F23-B05AFBEE7BC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B107-BB59-421E-B3B8-03BD2471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0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6779-D739-4DFB-8F23-B05AFBEE7BC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B107-BB59-421E-B3B8-03BD2471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76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6779-D739-4DFB-8F23-B05AFBEE7BC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B107-BB59-421E-B3B8-03BD2471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0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6779-D739-4DFB-8F23-B05AFBEE7BC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B107-BB59-421E-B3B8-03BD2471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03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6779-D739-4DFB-8F23-B05AFBEE7BC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B107-BB59-421E-B3B8-03BD2471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20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6779-D739-4DFB-8F23-B05AFBEE7BC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B107-BB59-421E-B3B8-03BD2471AE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6779-D739-4DFB-8F23-B05AFBEE7BC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B107-BB59-421E-B3B8-03BD2471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7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6779-D739-4DFB-8F23-B05AFBEE7BC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B107-BB59-421E-B3B8-03BD2471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3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6779-D739-4DFB-8F23-B05AFBEE7BC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B107-BB59-421E-B3B8-03BD2471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7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6779-D739-4DFB-8F23-B05AFBEE7BC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B107-BB59-421E-B3B8-03BD2471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0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6779-D739-4DFB-8F23-B05AFBEE7BC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B107-BB59-421E-B3B8-03BD2471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2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6779-D739-4DFB-8F23-B05AFBEE7BC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B107-BB59-421E-B3B8-03BD2471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6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6779-D739-4DFB-8F23-B05AFBEE7BC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B107-BB59-421E-B3B8-03BD2471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2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6779-D739-4DFB-8F23-B05AFBEE7BC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B107-BB59-421E-B3B8-03BD2471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2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6779-D739-4DFB-8F23-B05AFBEE7BC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B107-BB59-421E-B3B8-03BD2471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E76779-D739-4DFB-8F23-B05AFBEE7BC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73B107-BB59-421E-B3B8-03BD2471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22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yder-ide.org/" TargetMode="External"/><Relationship Id="rId7" Type="http://schemas.openxmlformats.org/officeDocument/2006/relationships/hyperlink" Target="https://betterprogramming.pub/how-to-make-discord-bot-commands-in-python-2cae39cbfd55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lpython.com/how-to-make-a-discord-bot-python/" TargetMode="External"/><Relationship Id="rId5" Type="http://schemas.openxmlformats.org/officeDocument/2006/relationships/hyperlink" Target="https://pebblehost.com/bot-hosting" TargetMode="External"/><Relationship Id="rId4" Type="http://schemas.openxmlformats.org/officeDocument/2006/relationships/hyperlink" Target="https://discord.com/developers/applic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86BD7-5FED-4C1B-8597-0271C9FFE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33" y="1583310"/>
            <a:ext cx="4748935" cy="32680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DisPAtron5e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C317E-F58E-4F7C-820F-E34EF4496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91440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A Discord bot for assistance in dungeons and dragons 5e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Written and coded by Nathan Russell</a:t>
            </a: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EE184EE-7016-48AC-ACDB-8C1E1DD5C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001" y="1879189"/>
            <a:ext cx="3686910" cy="431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26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6ECB-F2FC-42E9-90BF-10CB937A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Dungeons and Dragons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D3E7-FE3C-4757-8220-F6F7778DB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Dungeons and Dragons (D&amp;D) is a fantasy table top roleplaying game. </a:t>
            </a:r>
          </a:p>
          <a:p>
            <a:r>
              <a:rPr lang="en-US" dirty="0"/>
              <a:t>Normally played in person</a:t>
            </a:r>
          </a:p>
          <a:p>
            <a:r>
              <a:rPr lang="en-US" dirty="0"/>
              <a:t>Players roll dice to perform skill checks that are narrated by a person in charge known as the Dungeon Master (DM) </a:t>
            </a:r>
          </a:p>
          <a:p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49FCD6E-47FE-4B1B-B2F2-AEF3DEE10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02" y="186993"/>
            <a:ext cx="2614749" cy="2614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41D29-74F9-40BC-8139-D58FB7436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516" y="4262846"/>
            <a:ext cx="4075610" cy="305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0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4A6A-A5E8-4D3A-A844-214B03B1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for the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1F798-DA68-4641-A142-AF7C5EEF8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52" y="2476105"/>
            <a:ext cx="10131425" cy="3649133"/>
          </a:xfrm>
        </p:spPr>
        <p:txBody>
          <a:bodyPr/>
          <a:lstStyle/>
          <a:p>
            <a:r>
              <a:rPr lang="en-US" dirty="0"/>
              <a:t>A great tool for new players, veterans, and any Dungeon Master</a:t>
            </a:r>
          </a:p>
          <a:p>
            <a:r>
              <a:rPr lang="en-US" dirty="0"/>
              <a:t>Easy access to information from the D&amp;D 5e Player’s Handbook and Dungeon Master’s Guide. </a:t>
            </a:r>
          </a:p>
          <a:p>
            <a:pPr lvl="1"/>
            <a:r>
              <a:rPr lang="en-US" dirty="0"/>
              <a:t>In-game races</a:t>
            </a:r>
          </a:p>
          <a:p>
            <a:pPr lvl="1"/>
            <a:r>
              <a:rPr lang="en-US" dirty="0"/>
              <a:t>Weapons tables</a:t>
            </a:r>
          </a:p>
          <a:p>
            <a:pPr lvl="1"/>
            <a:r>
              <a:rPr lang="en-US" dirty="0"/>
              <a:t>Spell Levels</a:t>
            </a:r>
          </a:p>
          <a:p>
            <a:pPr lvl="1"/>
            <a:r>
              <a:rPr lang="en-US" dirty="0"/>
              <a:t>More</a:t>
            </a:r>
          </a:p>
          <a:p>
            <a:r>
              <a:rPr lang="en-US" dirty="0"/>
              <a:t>Allows for dice rolls of all kinds</a:t>
            </a:r>
          </a:p>
          <a:p>
            <a:r>
              <a:rPr lang="en-US" dirty="0"/>
              <a:t>Easy addition of rolls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6A835C5-E59F-4AA6-AE33-6080B81D6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391" y="3530600"/>
            <a:ext cx="2483536" cy="3252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C4E10-D31A-4521-B89D-EA2E65D6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08" y="3530600"/>
            <a:ext cx="2483469" cy="324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06FE-AEE2-4CE8-B75F-CB161CEC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Utilize both features from discord and </a:t>
            </a:r>
            <a:r>
              <a:rPr lang="en-US" dirty="0" err="1"/>
              <a:t>DisPatron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2E178-1D03-4F18-A355-234B45D5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secret channels for important rolls by the DM</a:t>
            </a:r>
          </a:p>
          <a:p>
            <a:r>
              <a:rPr lang="en-US" dirty="0"/>
              <a:t>Public Channels for rolls by the players</a:t>
            </a:r>
          </a:p>
          <a:p>
            <a:r>
              <a:rPr lang="en-US" dirty="0"/>
              <a:t>Voice Channel can be used for the roleplaying aspects </a:t>
            </a:r>
          </a:p>
          <a:p>
            <a:endParaRPr lang="en-US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75EB026-8F62-4440-9128-B9B386E1E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262" y="1752070"/>
            <a:ext cx="43910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0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4A04-D4EC-4380-9A81-07E0F02B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9401"/>
            <a:ext cx="10131427" cy="35941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Live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D39F1-DB40-4632-83AE-B0D32E9DA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D50B-1926-4C4A-BF7F-A3F0308C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FDC34-1106-4910-91AC-3C24B5163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Hosted via Pebble</a:t>
            </a:r>
          </a:p>
          <a:p>
            <a:r>
              <a:rPr lang="en-US" dirty="0"/>
              <a:t>Libraries used</a:t>
            </a:r>
          </a:p>
          <a:p>
            <a:pPr lvl="1"/>
            <a:r>
              <a:rPr lang="en-US" dirty="0"/>
              <a:t>OS, Discord.py, </a:t>
            </a:r>
            <a:r>
              <a:rPr lang="en-US" dirty="0" err="1"/>
              <a:t>nest_asyncop</a:t>
            </a:r>
            <a:r>
              <a:rPr lang="en-US" dirty="0"/>
              <a:t>, </a:t>
            </a:r>
            <a:r>
              <a:rPr lang="en-US" dirty="0" err="1"/>
              <a:t>dotenv</a:t>
            </a:r>
            <a:endParaRPr lang="en-US" dirty="0"/>
          </a:p>
          <a:p>
            <a:r>
              <a:rPr lang="en-US" dirty="0"/>
              <a:t>Created in Python 3.8</a:t>
            </a:r>
          </a:p>
          <a:p>
            <a:r>
              <a:rPr lang="en-US" dirty="0"/>
              <a:t>IDE used was Spyder 5.0</a:t>
            </a:r>
          </a:p>
          <a:p>
            <a:endParaRPr lang="en-US" dirty="0"/>
          </a:p>
        </p:txBody>
      </p:sp>
      <p:pic>
        <p:nvPicPr>
          <p:cNvPr id="1026" name="Picture 2" descr="Premium Minecraft, Game and Dedicated Server Hosting | PebbleHost">
            <a:extLst>
              <a:ext uri="{FF2B5EF4-FFF2-40B4-BE49-F238E27FC236}">
                <a16:creationId xmlns:a16="http://schemas.microsoft.com/office/drawing/2014/main" id="{7EC1622B-346A-4547-8706-B7B41AF27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83" y="198438"/>
            <a:ext cx="3796229" cy="381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6A2C20-9DBA-4D9E-997E-998E52E41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588" y="3111137"/>
            <a:ext cx="3137263" cy="313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0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D2BB-FB68-49D3-9EC5-C2AA56D9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C14B-F011-4117-97EC-6570377E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access to submit character sheet information </a:t>
            </a:r>
          </a:p>
          <a:p>
            <a:r>
              <a:rPr lang="en-US" dirty="0"/>
              <a:t>To make dice rolls automatically add specific information depending on the roll. </a:t>
            </a:r>
          </a:p>
          <a:p>
            <a:r>
              <a:rPr lang="en-US" dirty="0"/>
              <a:t>Insert more information from the other various D&amp;D handbooks. </a:t>
            </a:r>
          </a:p>
          <a:p>
            <a:r>
              <a:rPr lang="en-US" dirty="0"/>
              <a:t>Implementations of initiative charts </a:t>
            </a:r>
          </a:p>
          <a:p>
            <a:r>
              <a:rPr lang="en-US" dirty="0"/>
              <a:t>Information from the monster manual and combat tracker</a:t>
            </a:r>
          </a:p>
          <a:p>
            <a:r>
              <a:rPr lang="en-US" dirty="0"/>
              <a:t>Much more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E5183F-C987-4F64-8F1D-A4C87A3F5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527" y="1890727"/>
            <a:ext cx="3900473" cy="390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0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01D0-B989-4F6B-B3E1-6F0BC5D2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55299" cy="57785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8912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64AD-1DBC-4B22-985A-767CB187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FFA8-8E3E-45A4-A38A-F30ACCEF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- </a:t>
            </a:r>
            <a:r>
              <a:rPr lang="en-US" dirty="0">
                <a:hlinkClick r:id="rId2"/>
              </a:rPr>
              <a:t>https://www.python.org/</a:t>
            </a:r>
            <a:r>
              <a:rPr lang="en-US" dirty="0"/>
              <a:t> </a:t>
            </a:r>
          </a:p>
          <a:p>
            <a:r>
              <a:rPr lang="en-US" dirty="0"/>
              <a:t>Spyder and Development Tools - </a:t>
            </a:r>
            <a:r>
              <a:rPr lang="en-US" dirty="0">
                <a:hlinkClick r:id="rId3"/>
              </a:rPr>
              <a:t>https://www.spyder-ide.org/</a:t>
            </a:r>
            <a:r>
              <a:rPr lang="en-US" dirty="0"/>
              <a:t> </a:t>
            </a:r>
          </a:p>
          <a:p>
            <a:r>
              <a:rPr lang="en-US" dirty="0"/>
              <a:t>Discord Development - </a:t>
            </a:r>
            <a:r>
              <a:rPr lang="en-US" dirty="0">
                <a:hlinkClick r:id="rId4"/>
              </a:rPr>
              <a:t>https://discord.com/developers/applications</a:t>
            </a:r>
            <a:r>
              <a:rPr lang="en-US" dirty="0"/>
              <a:t> </a:t>
            </a:r>
          </a:p>
          <a:p>
            <a:r>
              <a:rPr lang="en-US" dirty="0"/>
              <a:t>Pebble Discord Hosting - </a:t>
            </a:r>
            <a:r>
              <a:rPr lang="en-US" dirty="0">
                <a:hlinkClick r:id="rId5"/>
              </a:rPr>
              <a:t>https://pebblehost.com/bot-hosting</a:t>
            </a:r>
            <a:r>
              <a:rPr lang="en-US" dirty="0"/>
              <a:t> </a:t>
            </a:r>
          </a:p>
          <a:p>
            <a:r>
              <a:rPr lang="en-US" dirty="0"/>
              <a:t>Learning - </a:t>
            </a:r>
            <a:r>
              <a:rPr lang="en-US" dirty="0">
                <a:hlinkClick r:id="rId6"/>
              </a:rPr>
              <a:t>https://realpython.com/how-to-make-a-discord-bot-python/</a:t>
            </a:r>
            <a:r>
              <a:rPr lang="en-US" dirty="0"/>
              <a:t> &amp; </a:t>
            </a:r>
            <a:r>
              <a:rPr lang="en-US" dirty="0">
                <a:hlinkClick r:id="rId7"/>
              </a:rPr>
              <a:t>https://betterprogramming.pub/how-to-make-discord-bot-commands-in-python-2cae39cbfd55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55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74</TotalTime>
  <Words>293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DisPAtron5e</vt:lpstr>
      <vt:lpstr>Dungeons and Dragons</vt:lpstr>
      <vt:lpstr>Purpose for the Bot</vt:lpstr>
      <vt:lpstr>Utilize both features from discord and DisPatron </vt:lpstr>
      <vt:lpstr>Live Demonstration</vt:lpstr>
      <vt:lpstr>Hosts and tools</vt:lpstr>
      <vt:lpstr>Future Updates</vt:lpstr>
      <vt:lpstr>Thank you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DisPAtron5e</dc:title>
  <dc:creator>Nathan Russell</dc:creator>
  <cp:lastModifiedBy>Nathan Russell</cp:lastModifiedBy>
  <cp:revision>8</cp:revision>
  <dcterms:created xsi:type="dcterms:W3CDTF">2021-05-03T01:12:23Z</dcterms:created>
  <dcterms:modified xsi:type="dcterms:W3CDTF">2021-05-03T02:26:53Z</dcterms:modified>
</cp:coreProperties>
</file>