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70" r:id="rId2"/>
    <p:sldId id="284" r:id="rId3"/>
    <p:sldId id="269" r:id="rId4"/>
    <p:sldId id="285" r:id="rId5"/>
    <p:sldId id="272" r:id="rId6"/>
    <p:sldId id="274" r:id="rId7"/>
    <p:sldId id="278" r:id="rId8"/>
    <p:sldId id="279" r:id="rId9"/>
    <p:sldId id="280" r:id="rId10"/>
    <p:sldId id="283" r:id="rId11"/>
    <p:sldId id="282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AB7D"/>
    <a:srgbClr val="336EA8"/>
    <a:srgbClr val="94B9D6"/>
    <a:srgbClr val="1869A6"/>
    <a:srgbClr val="FFF9E7"/>
    <a:srgbClr val="2AAF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0"/>
  </p:normalViewPr>
  <p:slideViewPr>
    <p:cSldViewPr snapToGrid="0">
      <p:cViewPr varScale="1">
        <p:scale>
          <a:sx n="100" d="100"/>
          <a:sy n="100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601773-843B-402D-B943-E7367BE302C1}" type="datetimeFigureOut">
              <a:rPr lang="en-US" smtClean="0"/>
              <a:t>10/14/24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3223A7-FDE5-4555-AB7B-2BBB96A8A4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903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9320F9A-DFA0-4189-B502-951ABE0D96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26E85-A47D-4EB8-AACC-5D71388BF9C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E96502-5A71-49D7-91EF-E9D795A00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02CB4-0340-43A8-A558-65E5F6C99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4AB7B-7005-4435-A7A3-37533F456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777F9-2A00-47FF-A8CF-CA2FA3234A29}" type="datetime1">
              <a:rPr lang="en-US" smtClean="0"/>
              <a:t>10/14/24</a:t>
            </a:fld>
            <a:endParaRPr lang="en-US"/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BD404EBF-6236-4A3D-BEB9-F17357463B06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E7D51-1B41-4AAB-838C-EF900F85C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E0C4BE-FE7F-4C02-9A3E-71BC3A48C6D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5" name="Freeform 6">
            <a:extLst>
              <a:ext uri="{FF2B5EF4-FFF2-40B4-BE49-F238E27FC236}">
                <a16:creationId xmlns:a16="http://schemas.microsoft.com/office/drawing/2014/main" id="{5140D0A2-F8A9-7918-6D42-0B21462A7985}"/>
              </a:ext>
            </a:extLst>
          </p:cNvPr>
          <p:cNvSpPr/>
          <p:nvPr userDrawn="1"/>
        </p:nvSpPr>
        <p:spPr>
          <a:xfrm>
            <a:off x="10933155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E9A13-D855-42EA-8471-DDA8E13B3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51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7062-6971-4C1F-A975-AC85DCD0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D55ECB-B9CD-4FA5-AACA-CDD01AACF6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F606B-F0E0-4BB1-94D6-738E49DF7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1263D-828A-4F7C-B53F-CF7F3AF23101}" type="datetime1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65738-7A1D-4D54-ADFC-91C34D4F5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7C986-B0A0-4B82-9134-1B7676F56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87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5B8BC-3AC4-4059-BB3C-B12B6148AC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8C1D0E-02A9-4DFB-8CA3-A94A10E72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F7A1-D368-4F71-BA41-54CA742F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A11DA-715D-4CCB-8B4E-F539348944E6}" type="datetime1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9678-2347-4C47-858A-5508F838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10E8F-0367-4945-87E5-F2D254AD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47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68A88-1EE1-3422-84E1-7CB361B1D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A1FC91-FAA2-D65F-E901-C6884F9C6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79B47-FAC9-4AEE-B74B-3F584ED26D59}" type="datetime1">
              <a:rPr lang="en-US" smtClean="0"/>
              <a:pPr/>
              <a:t>10/14/24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8D4D-60AF-93C1-9BF4-DCE9AEF78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@MCIT-2024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DD901-3047-7838-FFFA-C6F934BAA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837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60B6D-1D51-4444-8393-E35BA63F1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761446-D5C8-48D6-8362-2691AC20F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94AA4-5DCE-4AE8-9BC9-F29480FF8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07058-AB46-40A5-B5AE-E9862D3C8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C426E-5AEB-4C83-A17B-241638168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28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4BE44-49C7-449D-9550-1E7B65970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AA4F7-FE01-4FEF-BC23-4EBFFF370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387F4-F1D2-4A96-86BB-A48310776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9BA3-57A0-4B4B-A089-2C5CE8708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2FDF6D-CD2D-433E-84D7-E83F8FCE52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2BDD0D-C88D-431E-BC92-4367CEB0061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FBEB5-E386-9685-E6D3-A062E9E4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373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25BB-1073-4118-9189-772DE5731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BC724-756A-4777-8D83-3CD9AFD194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FC4DE-2AB7-4E43-BFBA-6FF436D9B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BCCFF-F409-4BF2-9883-91BA170B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E546C-EE17-4181-9D6E-D78043A81B8F}" type="datetime1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82A71-7516-408D-862B-A5F340412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613D0-7994-4BCE-AE17-12E991FEC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149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DCC53-ADBE-4538-BDCF-8A6C0C07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37BC3-80C1-40A0-B8BD-B9E9F564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B7EDB-C158-4B0F-AC48-1D7DE7DC8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7E96D1-3002-4810-98AF-A275B6334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DDBB9A-2C9B-4E96-9E5C-6C3BE64498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B99CCF-14FE-46E4-AEF3-3520D661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8DEA4-61AE-4340-8E71-F8E1C0C7F674}" type="datetime1">
              <a:rPr lang="en-US" smtClean="0"/>
              <a:t>10/14/24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8493FD-6F8C-4BED-896C-CBA26D0E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AF6D6A-EFFC-4E81-9BDD-C595B6C9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7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6566-0B23-4F08-ACF0-2DDFF54A4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396B25-2A2B-41A7-AF6D-57D5055F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F5C9F0-C082-4566-AEB4-F08316DEF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F48D6-A9E0-485D-BA28-15D5DACA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021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92526D-307A-4059-80C4-1413758A2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E1822F-3DE8-45A0-9F67-6061DB1F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1B196-D439-43FF-B35C-F9A301B03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485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D350E-3F73-4F95-89B8-BF9D660E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CE4F2-B1FE-4665-B99F-04C8EBAAC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1F0C4-D797-433C-B73A-9C3B4D1B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C3DABF-2DE9-4FD5-B4A8-5E200B987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D9E29-3541-490B-A77A-28C8A779906A}" type="datetime1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32E28-C4D1-4761-BD12-20FBE946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CF5A0-DC82-4F6C-8E49-2C9987C4F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815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47410-9CC3-4CD7-A18A-2A1FBD8F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617FFE-99AB-4F61-A4A2-7D7A5832C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7EFC75-BA25-436F-A339-F8970D50B9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4AE525-9C27-44A4-ADC4-FEBFF4503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B6057-4896-492E-A421-79CA1BC6A688}" type="datetime1">
              <a:rPr lang="en-US" smtClean="0"/>
              <a:t>10/14/24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A2E2F3-7DBB-4D25-9537-D2D24B0D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7A639-0697-4DE3-8BE3-94C24D6FD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237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F972D6-1319-4F4E-A35B-D719D3F5F86B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85C812-25A0-4E40-A6AB-B4A290A63150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1512" y="330213"/>
            <a:ext cx="1284576" cy="637759"/>
          </a:xfrm>
          <a:prstGeom prst="rect">
            <a:avLst/>
          </a:prstGeom>
        </p:spPr>
      </p:pic>
      <p:sp>
        <p:nvSpPr>
          <p:cNvPr id="9" name="Freeform 6">
            <a:extLst>
              <a:ext uri="{FF2B5EF4-FFF2-40B4-BE49-F238E27FC236}">
                <a16:creationId xmlns:a16="http://schemas.microsoft.com/office/drawing/2014/main" id="{B25836A6-A2F7-4171-AA21-6CC267FCC70F}"/>
              </a:ext>
            </a:extLst>
          </p:cNvPr>
          <p:cNvSpPr/>
          <p:nvPr userDrawn="1"/>
        </p:nvSpPr>
        <p:spPr>
          <a:xfrm>
            <a:off x="838200" y="6338919"/>
            <a:ext cx="2743200" cy="382556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91E89A-F8E2-4201-95AC-F9DBA9C318FE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" y="0"/>
            <a:ext cx="1489765" cy="1386637"/>
          </a:xfrm>
          <a:prstGeom prst="rect">
            <a:avLst/>
          </a:prstGeom>
        </p:spPr>
      </p:pic>
      <p:sp>
        <p:nvSpPr>
          <p:cNvPr id="11" name="Freeform 6">
            <a:extLst>
              <a:ext uri="{FF2B5EF4-FFF2-40B4-BE49-F238E27FC236}">
                <a16:creationId xmlns:a16="http://schemas.microsoft.com/office/drawing/2014/main" id="{BE728FAA-6989-49E4-827F-768285FCB943}"/>
              </a:ext>
            </a:extLst>
          </p:cNvPr>
          <p:cNvSpPr/>
          <p:nvPr userDrawn="1"/>
        </p:nvSpPr>
        <p:spPr>
          <a:xfrm>
            <a:off x="10974189" y="6344015"/>
            <a:ext cx="466090" cy="431923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BAA08C-8FDB-46C4-8ADC-9425CB5F2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C7012-56A5-4A5F-AE60-B293BCF52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F9DDF-39F3-4F98-9232-F9B55E8C47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02979B47-FAC9-4AEE-B74B-3F584ED26D59}" type="datetime1">
              <a:rPr lang="en-US" smtClean="0"/>
              <a:pPr/>
              <a:t>10/14/24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82B0E-0FEF-49F7-B246-1C5E6D54C8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80338" y="6356350"/>
            <a:ext cx="42730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@MCIT-2024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E8069-45EF-4F1D-8025-75594D26D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EE24C92-1265-4741-8F9F-404A15D9386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635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9C5039-D513-FFAD-142A-62C1DD104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784FD2-D4E3-D796-9562-28E235AD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54DB0-3247-C576-7E77-DDD32DF20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B1704E-2A71-6661-6C58-814369426803}"/>
              </a:ext>
            </a:extLst>
          </p:cNvPr>
          <p:cNvSpPr txBox="1">
            <a:spLocks/>
          </p:cNvSpPr>
          <p:nvPr/>
        </p:nvSpPr>
        <p:spPr>
          <a:xfrm>
            <a:off x="971365" y="1093629"/>
            <a:ext cx="5473885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400" b="1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Please follow Presentation Instructions: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07DD10C-6134-2126-E716-45B934AD9BBE}"/>
              </a:ext>
            </a:extLst>
          </p:cNvPr>
          <p:cNvSpPr txBox="1">
            <a:spLocks/>
          </p:cNvSpPr>
          <p:nvPr/>
        </p:nvSpPr>
        <p:spPr>
          <a:xfrm>
            <a:off x="971364" y="1563226"/>
            <a:ext cx="10382435" cy="43597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 1: Cover </a:t>
            </a: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Project Title: [Insert Project Title]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Presenter's Name: [Your Name]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Date: [Date of Presentation]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 2: Project Idea</a:t>
            </a: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Brief description of the problem being solved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Overview of the proposed solution (high-level idea)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Unique value proposition (Explain what makes your project stand out)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Slide3: Project Wireframe </a:t>
            </a:r>
            <a:endParaRPr lang="en-US" sz="2000" dirty="0">
              <a:solidFill>
                <a:srgbClr val="0D0D0D"/>
              </a:solidFill>
              <a:latin typeface="Söhne"/>
            </a:endParaRP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Visual representation of key user interfaces (e.g., homepage, dashboard)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Overview of user journey (from onboarding to core features) | </a:t>
            </a:r>
            <a:r>
              <a:rPr lang="en-US" sz="1800" b="1" dirty="0">
                <a:solidFill>
                  <a:srgbClr val="FF0000"/>
                </a:solidFill>
                <a:latin typeface="Söhne"/>
              </a:rPr>
              <a:t>*Note: for software groups only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Focus on usability and user experience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003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6404-AE30-CF90-8B09-126EEB2F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97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E7E2-D49E-9F6C-D69D-0649BC6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7946-07C7-DC10-0F0C-F689D300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A019-1D12-BE93-542A-C0C676A7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10</a:t>
            </a:fld>
            <a:endParaRPr lang="en-US"/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B1315722-9528-1E07-C244-4C80A2110232}"/>
              </a:ext>
            </a:extLst>
          </p:cNvPr>
          <p:cNvSpPr/>
          <p:nvPr/>
        </p:nvSpPr>
        <p:spPr>
          <a:xfrm>
            <a:off x="7326052" y="4564954"/>
            <a:ext cx="4196424" cy="827092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6C2C7B1-DD6B-7143-A875-4A7C8DAFF9EF}"/>
              </a:ext>
            </a:extLst>
          </p:cNvPr>
          <p:cNvSpPr/>
          <p:nvPr/>
        </p:nvSpPr>
        <p:spPr>
          <a:xfrm>
            <a:off x="7326052" y="3161743"/>
            <a:ext cx="4196424" cy="827092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0914BBCA-B9BB-F5E9-1BD1-14D694A13AB2}"/>
              </a:ext>
            </a:extLst>
          </p:cNvPr>
          <p:cNvSpPr/>
          <p:nvPr/>
        </p:nvSpPr>
        <p:spPr>
          <a:xfrm>
            <a:off x="7326052" y="1758532"/>
            <a:ext cx="4196424" cy="827092"/>
          </a:xfrm>
          <a:custGeom>
            <a:avLst/>
            <a:gdLst/>
            <a:ahLst/>
            <a:cxnLst/>
            <a:rect l="l" t="t" r="r" b="b"/>
            <a:pathLst>
              <a:path w="1026026" h="189485">
                <a:moveTo>
                  <a:pt x="0" y="0"/>
                </a:moveTo>
                <a:lnTo>
                  <a:pt x="1026026" y="0"/>
                </a:lnTo>
                <a:lnTo>
                  <a:pt x="1026026" y="189485"/>
                </a:lnTo>
                <a:lnTo>
                  <a:pt x="0" y="189485"/>
                </a:lnTo>
                <a:close/>
              </a:path>
            </a:pathLst>
          </a:custGeom>
          <a:solidFill>
            <a:srgbClr val="1869A6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B26B98E-2130-F5AB-5AF3-3F3A1DB81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6052" y="1758532"/>
            <a:ext cx="4196424" cy="827092"/>
          </a:xfrm>
        </p:spPr>
        <p:txBody>
          <a:bodyPr>
            <a:normAutofit/>
          </a:bodyPr>
          <a:lstStyle/>
          <a:p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77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B6404-AE30-CF90-8B09-126EEB2F8F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0E7E2-D49E-9F6C-D69D-0649BC673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A7B7E-3938-4D0E-8E14-E58AA83CCFB6}" type="datetime1">
              <a:rPr lang="en-US" smtClean="0"/>
              <a:t>10/14/24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7946-07C7-DC10-0F0C-F689D3002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A019-1D12-BE93-542A-C0C676A7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84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DB1480-28E7-DEC3-B4E8-2C07BD3C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C78F2-647C-148E-CC5E-2259C27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2B8A3-D930-277A-79C7-FF46C5BA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66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A1B6-8475-7E4A-D83D-79ECFBF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30816-51B4-9206-EDD7-8CE0F1C7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98CF5-4570-3776-081E-BF9ADD3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2F4D92-EE0C-E45E-5188-6CF3D6EF466D}"/>
              </a:ext>
            </a:extLst>
          </p:cNvPr>
          <p:cNvSpPr txBox="1">
            <a:spLocks/>
          </p:cNvSpPr>
          <p:nvPr/>
        </p:nvSpPr>
        <p:spPr>
          <a:xfrm>
            <a:off x="971365" y="1347629"/>
            <a:ext cx="1051560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400" b="1">
                <a:solidFill>
                  <a:srgbClr val="0D0D0D"/>
                </a:solidFill>
                <a:latin typeface="Söhne"/>
                <a:ea typeface="+mn-ea"/>
                <a:cs typeface="+mn-cs"/>
              </a:rPr>
              <a:t>Please follow Presentation Instructions:</a:t>
            </a:r>
            <a:endParaRPr lang="en-US" sz="24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ECA9151-E50E-5FC3-427A-A17AF57D91A7}"/>
              </a:ext>
            </a:extLst>
          </p:cNvPr>
          <p:cNvSpPr txBox="1">
            <a:spLocks/>
          </p:cNvSpPr>
          <p:nvPr/>
        </p:nvSpPr>
        <p:spPr>
          <a:xfrm>
            <a:off x="971364" y="1817226"/>
            <a:ext cx="10382435" cy="401641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 4: End Users + Features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Define primary user personas (e.g., individuals, businesses, etc.)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Key features that address user needs (list the most critical functionalities)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Explain how the features solve the problems of each end-user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 5: Data Structure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Description of the database architecture (e.g., relational, non-relational)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Key entities and relationships between data points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Data flow (how data is collected, stored, and accessed). </a:t>
            </a:r>
            <a:r>
              <a:rPr lang="en-US" sz="1800" b="1" dirty="0">
                <a:solidFill>
                  <a:srgbClr val="FF0000"/>
                </a:solidFill>
                <a:latin typeface="Söhne"/>
              </a:rPr>
              <a:t>*Note: If you used CSV file, describe the features, the shape of data, balanced or not, used techniques, etc..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Final 6: Programming Languages + Frameworks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List the main programming languages used (e.g., Python, JavaScript)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Highlight frameworks/tools used (e.g., Django, React)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solidFill>
                  <a:srgbClr val="0D0D0D"/>
                </a:solidFill>
                <a:latin typeface="Söhne"/>
              </a:rPr>
              <a:t>Mention any supporting technologies (e.g., APIs, cloud platforms)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597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A1B6-8475-7E4A-D83D-79ECFBF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30816-51B4-9206-EDD7-8CE0F1C7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98CF5-4570-3776-081E-BF9ADD3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2F4D92-EE0C-E45E-5188-6CF3D6EF466D}"/>
              </a:ext>
            </a:extLst>
          </p:cNvPr>
          <p:cNvSpPr txBox="1">
            <a:spLocks/>
          </p:cNvSpPr>
          <p:nvPr/>
        </p:nvSpPr>
        <p:spPr>
          <a:xfrm>
            <a:off x="971365" y="1347629"/>
            <a:ext cx="1051560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400" b="1">
                <a:solidFill>
                  <a:srgbClr val="0D0D0D"/>
                </a:solidFill>
                <a:latin typeface="Söhne"/>
                <a:ea typeface="+mn-ea"/>
                <a:cs typeface="+mn-cs"/>
              </a:rPr>
              <a:t>Please follow Presentation Instructions:</a:t>
            </a:r>
            <a:endParaRPr lang="en-US" sz="24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ECA9151-E50E-5FC3-427A-A17AF57D91A7}"/>
              </a:ext>
            </a:extLst>
          </p:cNvPr>
          <p:cNvSpPr txBox="1">
            <a:spLocks/>
          </p:cNvSpPr>
          <p:nvPr/>
        </p:nvSpPr>
        <p:spPr>
          <a:xfrm>
            <a:off x="971364" y="1817226"/>
            <a:ext cx="10382435" cy="4016415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 7: Live Application + Test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Overview of the current state of the live application (beta/production)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Key testing phases (unit testing, integration testing, user testing)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Feedback from users or quality assurance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 8: Deliverables (Reports, etc.)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List of reports and documentation to be provided (e.g., technical specs, user manuals)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Timeline for deliverables (milestones and deadlines)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Other final products (e.g., working app, source code repository)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 9: Project Team + Roles</a:t>
            </a:r>
            <a:endParaRPr lang="en-US" sz="1800" b="1" dirty="0">
              <a:solidFill>
                <a:srgbClr val="0D0D0D"/>
              </a:solidFill>
              <a:latin typeface="Söhne"/>
            </a:endParaRPr>
          </a:p>
          <a:p>
            <a:r>
              <a:rPr lang="en-US" sz="1800" dirty="0"/>
              <a:t>List the core team members and their roles (e.g., developers, UX designers)</a:t>
            </a:r>
          </a:p>
          <a:p>
            <a:r>
              <a:rPr lang="en-US" sz="1800" dirty="0"/>
              <a:t>Key responsibilities for each team member</a:t>
            </a:r>
          </a:p>
          <a:p>
            <a:r>
              <a:rPr lang="en-US" sz="1800" dirty="0"/>
              <a:t>Collaboration methods (e.g., communication tools, agile methodologies)</a:t>
            </a:r>
          </a:p>
        </p:txBody>
      </p:sp>
    </p:spTree>
    <p:extLst>
      <p:ext uri="{BB962C8B-B14F-4D97-AF65-F5344CB8AC3E}">
        <p14:creationId xmlns:p14="http://schemas.microsoft.com/office/powerpoint/2010/main" val="3520078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BDA1B6-8475-7E4A-D83D-79ECFBF0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30816-51B4-9206-EDD7-8CE0F1C77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A98CF5-4570-3776-081E-BF9ADD36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82F4D92-EE0C-E45E-5188-6CF3D6EF466D}"/>
              </a:ext>
            </a:extLst>
          </p:cNvPr>
          <p:cNvSpPr txBox="1">
            <a:spLocks/>
          </p:cNvSpPr>
          <p:nvPr/>
        </p:nvSpPr>
        <p:spPr>
          <a:xfrm>
            <a:off x="971365" y="1347629"/>
            <a:ext cx="10515600" cy="3651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000"/>
              </a:spcBef>
            </a:pPr>
            <a:r>
              <a:rPr lang="en-US" sz="2400" b="1">
                <a:solidFill>
                  <a:srgbClr val="0D0D0D"/>
                </a:solidFill>
                <a:latin typeface="Söhne"/>
                <a:ea typeface="+mn-ea"/>
                <a:cs typeface="+mn-cs"/>
              </a:rPr>
              <a:t>Please follow Presentation Instructions:</a:t>
            </a:r>
            <a:endParaRPr lang="en-US" sz="2400" b="1" dirty="0">
              <a:solidFill>
                <a:srgbClr val="0D0D0D"/>
              </a:solidFill>
              <a:latin typeface="Söhne"/>
              <a:ea typeface="+mn-ea"/>
              <a:cs typeface="+mn-cs"/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ECA9151-E50E-5FC3-427A-A17AF57D91A7}"/>
              </a:ext>
            </a:extLst>
          </p:cNvPr>
          <p:cNvSpPr txBox="1">
            <a:spLocks/>
          </p:cNvSpPr>
          <p:nvPr/>
        </p:nvSpPr>
        <p:spPr>
          <a:xfrm>
            <a:off x="971364" y="1817226"/>
            <a:ext cx="10382435" cy="401641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0D0D0D"/>
                </a:solidFill>
                <a:latin typeface="Söhne"/>
              </a:rPr>
              <a:t>Slide 10: Thank You 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Contact information for follow-up</a:t>
            </a:r>
          </a:p>
          <a:p>
            <a:r>
              <a:rPr lang="en-US" sz="1800" dirty="0">
                <a:solidFill>
                  <a:srgbClr val="0D0D0D"/>
                </a:solidFill>
                <a:latin typeface="Söhne"/>
              </a:rPr>
              <a:t>Invitation for questions or feedback</a:t>
            </a:r>
          </a:p>
        </p:txBody>
      </p:sp>
    </p:spTree>
    <p:extLst>
      <p:ext uri="{BB962C8B-B14F-4D97-AF65-F5344CB8AC3E}">
        <p14:creationId xmlns:p14="http://schemas.microsoft.com/office/powerpoint/2010/main" val="3180695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AE8952-2D28-008E-E396-580D78D4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BBAB-51C5-4FCF-9DF9-CE3252633D91}" type="datetime1">
              <a:rPr lang="en-US" smtClean="0"/>
              <a:t>10/14/24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B05089-B7E0-865E-D29C-EFD76B57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1391F-2553-B2F8-AB1D-EE348258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5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D9AEEE0-33AC-522F-964C-DDCB25D9F648}"/>
              </a:ext>
            </a:extLst>
          </p:cNvPr>
          <p:cNvSpPr txBox="1">
            <a:spLocks/>
          </p:cNvSpPr>
          <p:nvPr/>
        </p:nvSpPr>
        <p:spPr>
          <a:xfrm>
            <a:off x="323665" y="1347629"/>
            <a:ext cx="3111685" cy="365125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b="1" dirty="0">
                <a:solidFill>
                  <a:srgbClr val="FF0000"/>
                </a:solidFill>
                <a:latin typeface="Söhne"/>
                <a:ea typeface="+mn-ea"/>
                <a:cs typeface="+mn-cs"/>
              </a:rPr>
              <a:t>MANDATORY</a:t>
            </a:r>
            <a:r>
              <a:rPr lang="en-US" sz="2200" b="1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 Color Scheme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5C6E2D-916B-3EE9-353A-63CE8558C6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210"/>
          <a:stretch/>
        </p:blipFill>
        <p:spPr>
          <a:xfrm>
            <a:off x="3581401" y="833618"/>
            <a:ext cx="3259238" cy="51907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F09C6F-6452-285B-D1B9-58FFB54DE397}"/>
              </a:ext>
            </a:extLst>
          </p:cNvPr>
          <p:cNvSpPr txBox="1"/>
          <p:nvPr/>
        </p:nvSpPr>
        <p:spPr>
          <a:xfrm>
            <a:off x="4863564" y="201399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 panose="020B0503030403020204" pitchFamily="34" charset="0"/>
              </a:rPr>
              <a:t>#047954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7E7F67-8BB8-CD64-19D6-E9FAE2E7084C}"/>
              </a:ext>
            </a:extLst>
          </p:cNvPr>
          <p:cNvSpPr txBox="1"/>
          <p:nvPr/>
        </p:nvSpPr>
        <p:spPr>
          <a:xfrm>
            <a:off x="4843718" y="3139510"/>
            <a:ext cx="1051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 panose="020B0503030403020204" pitchFamily="34" charset="0"/>
              </a:rPr>
              <a:t>#0FAB7D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DFD65F-78E6-13C1-CE07-D6ED6F640E01}"/>
              </a:ext>
            </a:extLst>
          </p:cNvPr>
          <p:cNvSpPr txBox="1"/>
          <p:nvPr/>
        </p:nvSpPr>
        <p:spPr>
          <a:xfrm>
            <a:off x="4854747" y="4212613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 panose="020B0503030403020204" pitchFamily="34" charset="0"/>
              </a:rPr>
              <a:t>#336EA8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7D596A-A0F4-9B78-8875-81FA50BFB522}"/>
              </a:ext>
            </a:extLst>
          </p:cNvPr>
          <p:cNvSpPr txBox="1"/>
          <p:nvPr/>
        </p:nvSpPr>
        <p:spPr>
          <a:xfrm>
            <a:off x="4863564" y="5141039"/>
            <a:ext cx="1053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0" i="0" u="none" strike="noStrike" baseline="0" dirty="0">
                <a:latin typeface="MyriadPro-Regular" panose="020B0503030403020204" pitchFamily="34" charset="0"/>
              </a:rPr>
              <a:t>#D7B119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4018854-D84C-7E04-F537-4C7D24EDBC36}"/>
              </a:ext>
            </a:extLst>
          </p:cNvPr>
          <p:cNvSpPr txBox="1">
            <a:spLocks/>
          </p:cNvSpPr>
          <p:nvPr/>
        </p:nvSpPr>
        <p:spPr>
          <a:xfrm>
            <a:off x="317315" y="1754630"/>
            <a:ext cx="2743200" cy="1590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FF0000"/>
                </a:solidFill>
                <a:latin typeface="Söhne"/>
                <a:ea typeface="+mn-ea"/>
                <a:cs typeface="+mn-cs"/>
              </a:rPr>
              <a:t>Note: </a:t>
            </a:r>
            <a:r>
              <a:rPr lang="en-US" sz="2000" b="1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This is the official</a:t>
            </a:r>
          </a:p>
          <a:p>
            <a:r>
              <a:rPr lang="en-US" sz="2000" b="1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 color scheme for DEPI</a:t>
            </a:r>
          </a:p>
          <a:p>
            <a:r>
              <a:rPr lang="en-US" sz="2000" b="1" dirty="0">
                <a:solidFill>
                  <a:srgbClr val="0D0D0D"/>
                </a:solidFill>
                <a:latin typeface="Söhne"/>
                <a:ea typeface="+mn-ea"/>
                <a:cs typeface="+mn-cs"/>
              </a:rPr>
              <a:t> Feel free To use it 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2422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436FF-56D5-B2A8-CAF7-4A1D8E7A81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2B543-7EDB-6727-D8C3-805E1C1E5A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9DE92-BF09-18B7-EA23-C7DD041A7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87E75-7A42-4529-81A0-F6CFD6AF1551}" type="datetime1">
              <a:rPr lang="en-US" smtClean="0"/>
              <a:t>10/14/24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93C0-E01E-118A-CA95-592D66542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0B66-9776-1769-3710-74383D24F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246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1285875"/>
            <a:ext cx="6559550" cy="44481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968ED-5741-B239-07A0-FABC001B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BAB07-AC63-A87B-A58C-3042302A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5FAC0-E845-EE58-8E92-9D411078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7</a:t>
            </a:fld>
            <a:endParaRPr lang="en-US"/>
          </a:p>
        </p:txBody>
      </p:sp>
      <p:pic>
        <p:nvPicPr>
          <p:cNvPr id="6" name="Content Placeholder 2">
            <a:extLst>
              <a:ext uri="{FF2B5EF4-FFF2-40B4-BE49-F238E27FC236}">
                <a16:creationId xmlns:a16="http://schemas.microsoft.com/office/drawing/2014/main" id="{97D796F6-89F5-C4A7-992D-331CC80E50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763" y="1677910"/>
            <a:ext cx="3913971" cy="314580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336EA8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1691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1285875"/>
            <a:ext cx="6559550" cy="44481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968ED-5741-B239-07A0-FABC001B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BAB07-AC63-A87B-A58C-3042302A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5FAC0-E845-EE58-8E92-9D411078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48B205-585A-726F-378D-FE11C3A682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17" y="2063376"/>
            <a:ext cx="2645893" cy="2731245"/>
          </a:xfrm>
          <a:prstGeom prst="ellipse">
            <a:avLst/>
          </a:prstGeom>
          <a:ln w="63500" cap="rnd">
            <a:solidFill>
              <a:srgbClr val="336EA8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Block Arc 6">
            <a:extLst>
              <a:ext uri="{FF2B5EF4-FFF2-40B4-BE49-F238E27FC236}">
                <a16:creationId xmlns:a16="http://schemas.microsoft.com/office/drawing/2014/main" id="{FDAAF484-AF3B-E506-AA71-3EF3E4C9FA68}"/>
              </a:ext>
            </a:extLst>
          </p:cNvPr>
          <p:cNvSpPr/>
          <p:nvPr/>
        </p:nvSpPr>
        <p:spPr>
          <a:xfrm rot="5400000">
            <a:off x="-965997" y="4069881"/>
            <a:ext cx="1942680" cy="1469097"/>
          </a:xfrm>
          <a:prstGeom prst="blockArc">
            <a:avLst/>
          </a:prstGeom>
          <a:solidFill>
            <a:srgbClr val="94B9D6"/>
          </a:solidFill>
          <a:ln>
            <a:solidFill>
              <a:srgbClr val="94B9D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12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A1137-5C2E-A3FB-D5B1-9CB016B79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76800" y="1285875"/>
            <a:ext cx="6559550" cy="444817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2968ED-5741-B239-07A0-FABC001BD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EBB09-FDC3-47DE-93B5-ED6916170555}" type="datetime1">
              <a:rPr lang="en-US" smtClean="0"/>
              <a:t>10/14/24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8BAB07-AC63-A87B-A58C-3042302A5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45FAC0-E845-EE58-8E92-9D4110786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24C92-1265-4741-8F9F-404A15D9386E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37AE5E-2515-9609-EF1C-A25E1ED8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605" y="1932029"/>
            <a:ext cx="4218798" cy="2871465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336EA8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961545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7382</TotalTime>
  <Words>485</Words>
  <Application>Microsoft Macintosh PowerPoint</Application>
  <PresentationFormat>Widescreen</PresentationFormat>
  <Paragraphs>75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MyriadPro-Regular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</dc:creator>
  <cp:lastModifiedBy>Fathi Mohamed</cp:lastModifiedBy>
  <cp:revision>19</cp:revision>
  <dcterms:created xsi:type="dcterms:W3CDTF">2024-03-14T10:03:54Z</dcterms:created>
  <dcterms:modified xsi:type="dcterms:W3CDTF">2024-10-14T16:42:07Z</dcterms:modified>
</cp:coreProperties>
</file>