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Bucchieri" initials="DB" lastIdx="1" clrIdx="0">
    <p:extLst>
      <p:ext uri="{19B8F6BF-5375-455C-9EA6-DF929625EA0E}">
        <p15:presenceInfo xmlns:p15="http://schemas.microsoft.com/office/powerpoint/2012/main" userId="38f72abd076d5a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3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7T10:31:57.991" idx="1">
    <p:pos x="7680" y="1874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Davide Bucchieri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o46002072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27/03/2021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Si tratta della gestione di una ludoteca in cui il cliente dopo aver preso una scheda momentanea per l’accesso potrà  giocare a diversi giochi appartenenti a 4 diversi generi (fps, </a:t>
            </a:r>
            <a:r>
              <a:rPr lang="it-IT" sz="2000" dirty="0" err="1"/>
              <a:t>arcade</a:t>
            </a:r>
            <a:r>
              <a:rPr lang="it-IT" sz="2000" dirty="0"/>
              <a:t>, corsa, quiz). Il pagamento dipenderà dal tempo di permanenza nella struttura e degli sconti ottenuti in base </a:t>
            </a:r>
            <a:r>
              <a:rPr lang="it-IT" sz="2000"/>
              <a:t>ai punteggi fatti. </a:t>
            </a:r>
            <a:r>
              <a:rPr lang="it-IT" sz="2000" dirty="0"/>
              <a:t>Sono previsti eventi che permettono di ottenere punti bonus in specifici giochi.</a:t>
            </a:r>
          </a:p>
          <a:p>
            <a:pPr lvl="1"/>
            <a:r>
              <a:rPr lang="it-IT" sz="2000" dirty="0"/>
              <a:t>Si tratta di un sito informativo, che sfrutta i dati del database (fatto più per essere usato dai gestori della ludoteca) e da informazioni su classifica, transizioni passate(se loggati al proprio account), eventi, lista giochi, contatti, prezzi e varie su struttura e servizi usufruibili. Ho pensato di aggiungere una sezione negozio che nel database originale non era prevista.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8270604-2191-432F-9FD7-B6AF3FE07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61" y="743434"/>
            <a:ext cx="5519413" cy="537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Header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4AD14D9-30F1-4214-9C41-D1507F9D5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6" y="1400840"/>
            <a:ext cx="7957158" cy="40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 (Testo)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9F582AD-96EE-432D-9B00-231D801BC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940" y="1202079"/>
            <a:ext cx="7673580" cy="44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(Blocchi)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0E5585CC-1346-49F9-8D87-0831F8EED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725" y="1266613"/>
            <a:ext cx="8152228" cy="4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D05D50C-0C07-4038-AB9C-41D78BE3A959}"/>
              </a:ext>
            </a:extLst>
          </p:cNvPr>
          <p:cNvSpPr txBox="1"/>
          <p:nvPr/>
        </p:nvSpPr>
        <p:spPr>
          <a:xfrm>
            <a:off x="4504548" y="2736031"/>
            <a:ext cx="6164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  <a:p>
            <a:r>
              <a:rPr lang="it-IT" dirty="0"/>
              <a:t>   *tagliato per farlo entrare meglio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3B8B6C4-FBBF-436C-AB42-637CE4A8D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43"/>
          <a:stretch/>
        </p:blipFill>
        <p:spPr>
          <a:xfrm>
            <a:off x="4798542" y="3382362"/>
            <a:ext cx="7390410" cy="7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Sezione contenuti (Testo)</vt:lpstr>
      <vt:lpstr>Sezione contenuti (Blocchi)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Davide Bucchieri</cp:lastModifiedBy>
  <cp:revision>17</cp:revision>
  <dcterms:created xsi:type="dcterms:W3CDTF">2021-03-24T16:57:46Z</dcterms:created>
  <dcterms:modified xsi:type="dcterms:W3CDTF">2021-03-27T17:59:19Z</dcterms:modified>
</cp:coreProperties>
</file>