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635"/>
            <a:ext cx="12191365" cy="685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260" y="41910"/>
            <a:ext cx="12143740" cy="6774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184650" y="500380"/>
            <a:ext cx="3642995" cy="111252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0345" y="2120900"/>
            <a:ext cx="590550" cy="457200"/>
          </a:xfrm>
          <a:prstGeom prst="rect">
            <a:avLst/>
          </a:prstGeo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45" y="2949575"/>
            <a:ext cx="590550" cy="457200"/>
          </a:xfrm>
          <a:prstGeom prst="rect">
            <a:avLst/>
          </a:prstGeom>
        </p:spPr>
      </p:pic>
      <p:pic>
        <p:nvPicPr>
          <p:cNvPr id="11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45" y="3724275"/>
            <a:ext cx="590550" cy="4572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275205" y="2026920"/>
            <a:ext cx="82353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latin typeface="Bahnschrift" panose="020B0502040204020203" charset="0"/>
                <a:cs typeface="Bahnschrift" panose="020B0502040204020203" charset="0"/>
              </a:rPr>
              <a:t>People can know what is happening in their neighborhood like festivals,offers in stores,new business openings etc</a:t>
            </a:r>
            <a:r>
              <a:rPr lang="en-GB" altLang="en-US" sz="2000">
                <a:latin typeface="Bahnschrift" panose="020B0502040204020203" charset="0"/>
                <a:cs typeface="Bahnschrift" panose="020B0502040204020203" charset="0"/>
              </a:rPr>
              <a:t>.</a:t>
            </a:r>
            <a:endParaRPr lang="en-GB" altLang="en-US" sz="200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275205" y="3724275"/>
            <a:ext cx="67163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latin typeface="Bahnschrift" panose="020B0502040204020203" charset="0"/>
                <a:cs typeface="Bahnschrift" panose="020B0502040204020203" charset="0"/>
              </a:rPr>
              <a:t>It can be used to notify people during emergencies</a:t>
            </a:r>
            <a:r>
              <a:rPr lang="en-GB" altLang="en-US" sz="2000">
                <a:latin typeface="Bahnschrift" panose="020B0502040204020203" charset="0"/>
                <a:cs typeface="Bahnschrift" panose="020B0502040204020203" charset="0"/>
              </a:rPr>
              <a:t>.</a:t>
            </a:r>
            <a:endParaRPr lang="en-GB" altLang="en-US" sz="200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275205" y="3007995"/>
            <a:ext cx="75431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sz="2000">
                <a:latin typeface="Bahnschrift" panose="020B0502040204020203" charset="0"/>
                <a:cs typeface="Bahnschrift" panose="020B0502040204020203" charset="0"/>
              </a:rPr>
              <a:t>It helps the s</a:t>
            </a:r>
            <a:r>
              <a:rPr lang="en-US" sz="2000">
                <a:latin typeface="Bahnschrift" panose="020B0502040204020203" charset="0"/>
                <a:cs typeface="Bahnschrift" panose="020B0502040204020203" charset="0"/>
              </a:rPr>
              <a:t>mall businesses </a:t>
            </a:r>
            <a:r>
              <a:rPr lang="en-GB" altLang="en-US" sz="2000">
                <a:latin typeface="Bahnschrift" panose="020B0502040204020203" charset="0"/>
                <a:cs typeface="Bahnschrift" panose="020B0502040204020203" charset="0"/>
              </a:rPr>
              <a:t>to</a:t>
            </a:r>
            <a:r>
              <a:rPr lang="en-US" sz="2000">
                <a:latin typeface="Bahnschrift" panose="020B0502040204020203" charset="0"/>
                <a:cs typeface="Bahnschrift" panose="020B0502040204020203" charset="0"/>
              </a:rPr>
              <a:t> easily advertise their products</a:t>
            </a:r>
            <a:endParaRPr lang="en-US" sz="2000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15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45" y="4482465"/>
            <a:ext cx="590550" cy="4572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275205" y="4482465"/>
            <a:ext cx="8682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000">
                <a:latin typeface="Bahnschrift" panose="020B0502040204020203" charset="0"/>
                <a:cs typeface="Bahnschrift" panose="020B0502040204020203" charset="0"/>
              </a:rPr>
              <a:t>It is also used to make the users to select a location to view the public posts in that location</a:t>
            </a:r>
            <a:endParaRPr lang="en-GB" altLang="en-US" sz="20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485" y="17780"/>
            <a:ext cx="11994515" cy="684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805" y="0"/>
            <a:ext cx="12010390" cy="6815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25400"/>
            <a:ext cx="12192000" cy="6806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100" y="156845"/>
            <a:ext cx="4700270" cy="107696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GB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charset="0"/>
                <a:cs typeface="Bahnschrift" panose="020B0502040204020203" charset="0"/>
              </a:rPr>
              <a:t>TIMELINE</a:t>
            </a:r>
            <a:endParaRPr lang="en-GB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l="259" r="389"/>
          <a:stretch>
            <a:fillRect/>
          </a:stretch>
        </p:blipFill>
        <p:spPr>
          <a:xfrm>
            <a:off x="1323340" y="1233805"/>
            <a:ext cx="9545955" cy="400685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63230" y="5553075"/>
            <a:ext cx="266700" cy="2286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329930" y="548322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Bahnschrift" panose="020B0502040204020203" charset="0"/>
                <a:cs typeface="Bahnschrift" panose="020B0502040204020203" charset="0"/>
              </a:rPr>
              <a:t>WORK IN PROGRESS</a:t>
            </a:r>
            <a:endParaRPr lang="en-US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0" y="2076450"/>
            <a:ext cx="344805" cy="307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 r="13051" b="15011"/>
          <a:stretch>
            <a:fillRect/>
          </a:stretch>
        </p:blipFill>
        <p:spPr>
          <a:xfrm>
            <a:off x="6292850" y="2383790"/>
            <a:ext cx="342900" cy="327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17780"/>
            <a:ext cx="12191365" cy="6892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Presentation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Bahnschrift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TIMELINE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9</cp:revision>
  <dcterms:created xsi:type="dcterms:W3CDTF">2020-09-04T13:50:00Z</dcterms:created>
  <dcterms:modified xsi:type="dcterms:W3CDTF">2020-09-07T11:52:23Z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