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90D4A-64EB-4ED9-9A6C-2BF0787A0E94}" v="118" dt="2019-10-31T00:19:15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>
        <p:scale>
          <a:sx n="100" d="100"/>
          <a:sy n="100" d="100"/>
        </p:scale>
        <p:origin x="57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Krauthann" userId="54d552262831d7a7" providerId="LiveId" clId="{55B90D4A-64EB-4ED9-9A6C-2BF0787A0E94}"/>
    <pc:docChg chg="undo custSel addSld delSld modSld sldOrd">
      <pc:chgData name="Raphael Krauthann" userId="54d552262831d7a7" providerId="LiveId" clId="{55B90D4A-64EB-4ED9-9A6C-2BF0787A0E94}" dt="2019-10-31T00:20:02.853" v="6466" actId="20577"/>
      <pc:docMkLst>
        <pc:docMk/>
      </pc:docMkLst>
      <pc:sldChg chg="addSp delSp modSp">
        <pc:chgData name="Raphael Krauthann" userId="54d552262831d7a7" providerId="LiveId" clId="{55B90D4A-64EB-4ED9-9A6C-2BF0787A0E94}" dt="2019-10-30T16:00:23.641" v="38" actId="1076"/>
        <pc:sldMkLst>
          <pc:docMk/>
          <pc:sldMk cId="1130634791" sldId="256"/>
        </pc:sldMkLst>
        <pc:spChg chg="mod">
          <ac:chgData name="Raphael Krauthann" userId="54d552262831d7a7" providerId="LiveId" clId="{55B90D4A-64EB-4ED9-9A6C-2BF0787A0E94}" dt="2019-10-30T16:00:23.641" v="38" actId="1076"/>
          <ac:spMkLst>
            <pc:docMk/>
            <pc:sldMk cId="1130634791" sldId="256"/>
            <ac:spMk id="2" creationId="{5D18B3D8-CD56-496A-928A-E27684BDB1F7}"/>
          </ac:spMkLst>
        </pc:spChg>
        <pc:spChg chg="mod">
          <ac:chgData name="Raphael Krauthann" userId="54d552262831d7a7" providerId="LiveId" clId="{55B90D4A-64EB-4ED9-9A6C-2BF0787A0E94}" dt="2019-10-30T16:00:23.641" v="38" actId="1076"/>
          <ac:spMkLst>
            <pc:docMk/>
            <pc:sldMk cId="1130634791" sldId="256"/>
            <ac:spMk id="3" creationId="{289E72D9-5B89-4326-919A-A35DE687D0F2}"/>
          </ac:spMkLst>
        </pc:spChg>
        <pc:spChg chg="add del">
          <ac:chgData name="Raphael Krauthann" userId="54d552262831d7a7" providerId="LiveId" clId="{55B90D4A-64EB-4ED9-9A6C-2BF0787A0E94}" dt="2019-10-30T15:57:24.445" v="1"/>
          <ac:spMkLst>
            <pc:docMk/>
            <pc:sldMk cId="1130634791" sldId="256"/>
            <ac:spMk id="4" creationId="{BDE080F1-9B12-4990-B98B-EDED51951911}"/>
          </ac:spMkLst>
        </pc:spChg>
        <pc:picChg chg="add mod">
          <ac:chgData name="Raphael Krauthann" userId="54d552262831d7a7" providerId="LiveId" clId="{55B90D4A-64EB-4ED9-9A6C-2BF0787A0E94}" dt="2019-10-30T16:00:19.204" v="37" actId="1076"/>
          <ac:picMkLst>
            <pc:docMk/>
            <pc:sldMk cId="1130634791" sldId="256"/>
            <ac:picMk id="1026" creationId="{84DEC969-7A9E-4044-9620-08D3BEDA52DE}"/>
          </ac:picMkLst>
        </pc:picChg>
      </pc:sldChg>
      <pc:sldChg chg="addSp modSp add">
        <pc:chgData name="Raphael Krauthann" userId="54d552262831d7a7" providerId="LiveId" clId="{55B90D4A-64EB-4ED9-9A6C-2BF0787A0E94}" dt="2019-10-30T17:02:52.562" v="240" actId="313"/>
        <pc:sldMkLst>
          <pc:docMk/>
          <pc:sldMk cId="973995854" sldId="257"/>
        </pc:sldMkLst>
        <pc:spChg chg="mod">
          <ac:chgData name="Raphael Krauthann" userId="54d552262831d7a7" providerId="LiveId" clId="{55B90D4A-64EB-4ED9-9A6C-2BF0787A0E94}" dt="2019-10-30T16:05:00.788" v="138" actId="790"/>
          <ac:spMkLst>
            <pc:docMk/>
            <pc:sldMk cId="973995854" sldId="257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17:02:52.562" v="240" actId="313"/>
          <ac:spMkLst>
            <pc:docMk/>
            <pc:sldMk cId="973995854" sldId="257"/>
            <ac:spMk id="3" creationId="{80D1885C-274F-48AC-B74D-62B21206F7B9}"/>
          </ac:spMkLst>
        </pc:spChg>
        <pc:picChg chg="add">
          <ac:chgData name="Raphael Krauthann" userId="54d552262831d7a7" providerId="LiveId" clId="{55B90D4A-64EB-4ED9-9A6C-2BF0787A0E94}" dt="2019-10-30T16:00:30.798" v="40"/>
          <ac:picMkLst>
            <pc:docMk/>
            <pc:sldMk cId="973995854" sldId="257"/>
            <ac:picMk id="7" creationId="{086DA9C2-9DB5-4DA9-AEE2-3F703232CC82}"/>
          </ac:picMkLst>
        </pc:picChg>
      </pc:sldChg>
      <pc:sldChg chg="addSp modSp add">
        <pc:chgData name="Raphael Krauthann" userId="54d552262831d7a7" providerId="LiveId" clId="{55B90D4A-64EB-4ED9-9A6C-2BF0787A0E94}" dt="2019-10-30T19:31:25.666" v="1339" actId="20577"/>
        <pc:sldMkLst>
          <pc:docMk/>
          <pc:sldMk cId="826791779" sldId="258"/>
        </pc:sldMkLst>
        <pc:spChg chg="mod">
          <ac:chgData name="Raphael Krauthann" userId="54d552262831d7a7" providerId="LiveId" clId="{55B90D4A-64EB-4ED9-9A6C-2BF0787A0E94}" dt="2019-10-30T19:08:21.340" v="666" actId="20577"/>
          <ac:spMkLst>
            <pc:docMk/>
            <pc:sldMk cId="826791779" sldId="258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19:31:25.666" v="1339" actId="20577"/>
          <ac:spMkLst>
            <pc:docMk/>
            <pc:sldMk cId="826791779" sldId="258"/>
            <ac:spMk id="3" creationId="{80D1885C-274F-48AC-B74D-62B21206F7B9}"/>
          </ac:spMkLst>
        </pc:spChg>
        <pc:spChg chg="add mod">
          <ac:chgData name="Raphael Krauthann" userId="54d552262831d7a7" providerId="LiveId" clId="{55B90D4A-64EB-4ED9-9A6C-2BF0787A0E94}" dt="2019-10-30T19:19:21.075" v="701" actId="1076"/>
          <ac:spMkLst>
            <pc:docMk/>
            <pc:sldMk cId="826791779" sldId="258"/>
            <ac:spMk id="8" creationId="{F6C06317-6A6F-42FD-9EFD-7BB42BAA8B4A}"/>
          </ac:spMkLst>
        </pc:spChg>
      </pc:sldChg>
      <pc:sldChg chg="addSp delSp modSp add ord">
        <pc:chgData name="Raphael Krauthann" userId="54d552262831d7a7" providerId="LiveId" clId="{55B90D4A-64EB-4ED9-9A6C-2BF0787A0E94}" dt="2019-10-30T19:10:24.470" v="684" actId="115"/>
        <pc:sldMkLst>
          <pc:docMk/>
          <pc:sldMk cId="1362518686" sldId="259"/>
        </pc:sldMkLst>
        <pc:spChg chg="mod">
          <ac:chgData name="Raphael Krauthann" userId="54d552262831d7a7" providerId="LiveId" clId="{55B90D4A-64EB-4ED9-9A6C-2BF0787A0E94}" dt="2019-10-30T16:06:57.713" v="239" actId="20577"/>
          <ac:spMkLst>
            <pc:docMk/>
            <pc:sldMk cId="1362518686" sldId="259"/>
            <ac:spMk id="2" creationId="{0E7925F4-2AE4-48A3-B8CD-AB4113337D5A}"/>
          </ac:spMkLst>
        </pc:spChg>
        <pc:spChg chg="add del mod">
          <ac:chgData name="Raphael Krauthann" userId="54d552262831d7a7" providerId="LiveId" clId="{55B90D4A-64EB-4ED9-9A6C-2BF0787A0E94}" dt="2019-10-30T19:09:28.888" v="668" actId="14100"/>
          <ac:spMkLst>
            <pc:docMk/>
            <pc:sldMk cId="1362518686" sldId="259"/>
            <ac:spMk id="3" creationId="{80D1885C-274F-48AC-B74D-62B21206F7B9}"/>
          </ac:spMkLst>
        </pc:spChg>
        <pc:spChg chg="add mod">
          <ac:chgData name="Raphael Krauthann" userId="54d552262831d7a7" providerId="LiveId" clId="{55B90D4A-64EB-4ED9-9A6C-2BF0787A0E94}" dt="2019-10-30T19:10:24.470" v="684" actId="115"/>
          <ac:spMkLst>
            <pc:docMk/>
            <pc:sldMk cId="1362518686" sldId="259"/>
            <ac:spMk id="8" creationId="{D098A24D-383A-4302-9660-9E0098EE08FA}"/>
          </ac:spMkLst>
        </pc:spChg>
        <pc:picChg chg="add del">
          <ac:chgData name="Raphael Krauthann" userId="54d552262831d7a7" providerId="LiveId" clId="{55B90D4A-64EB-4ED9-9A6C-2BF0787A0E94}" dt="2019-10-30T18:57:01.754" v="246"/>
          <ac:picMkLst>
            <pc:docMk/>
            <pc:sldMk cId="1362518686" sldId="259"/>
            <ac:picMk id="1026" creationId="{2CA5AA86-08C8-4531-A933-8A3AEA1E9B54}"/>
          </ac:picMkLst>
        </pc:picChg>
        <pc:picChg chg="add mod">
          <ac:chgData name="Raphael Krauthann" userId="54d552262831d7a7" providerId="LiveId" clId="{55B90D4A-64EB-4ED9-9A6C-2BF0787A0E94}" dt="2019-10-30T18:57:13.775" v="250" actId="1076"/>
          <ac:picMkLst>
            <pc:docMk/>
            <pc:sldMk cId="1362518686" sldId="259"/>
            <ac:picMk id="1028" creationId="{3E8954D5-02DF-434C-996F-D1C27247A99A}"/>
          </ac:picMkLst>
        </pc:picChg>
      </pc:sldChg>
      <pc:sldChg chg="addSp delSp modSp add">
        <pc:chgData name="Raphael Krauthann" userId="54d552262831d7a7" providerId="LiveId" clId="{55B90D4A-64EB-4ED9-9A6C-2BF0787A0E94}" dt="2019-10-30T19:32:31.257" v="1346" actId="115"/>
        <pc:sldMkLst>
          <pc:docMk/>
          <pc:sldMk cId="1340170017" sldId="260"/>
        </pc:sldMkLst>
        <pc:spChg chg="mod">
          <ac:chgData name="Raphael Krauthann" userId="54d552262831d7a7" providerId="LiveId" clId="{55B90D4A-64EB-4ED9-9A6C-2BF0787A0E94}" dt="2019-10-30T19:32:31.257" v="1346" actId="115"/>
          <ac:spMkLst>
            <pc:docMk/>
            <pc:sldMk cId="1340170017" sldId="260"/>
            <ac:spMk id="3" creationId="{80D1885C-274F-48AC-B74D-62B21206F7B9}"/>
          </ac:spMkLst>
        </pc:spChg>
        <pc:spChg chg="add del mod">
          <ac:chgData name="Raphael Krauthann" userId="54d552262831d7a7" providerId="LiveId" clId="{55B90D4A-64EB-4ED9-9A6C-2BF0787A0E94}" dt="2019-10-30T19:25:31.494" v="895"/>
          <ac:spMkLst>
            <pc:docMk/>
            <pc:sldMk cId="1340170017" sldId="260"/>
            <ac:spMk id="8" creationId="{7CA7AB50-25A2-49F6-88EA-CA8E4A358CE5}"/>
          </ac:spMkLst>
        </pc:spChg>
      </pc:sldChg>
      <pc:sldChg chg="addSp delSp modSp add">
        <pc:chgData name="Raphael Krauthann" userId="54d552262831d7a7" providerId="LiveId" clId="{55B90D4A-64EB-4ED9-9A6C-2BF0787A0E94}" dt="2019-10-30T19:40:56.833" v="1979" actId="20577"/>
        <pc:sldMkLst>
          <pc:docMk/>
          <pc:sldMk cId="2376837409" sldId="261"/>
        </pc:sldMkLst>
        <pc:spChg chg="mod">
          <ac:chgData name="Raphael Krauthann" userId="54d552262831d7a7" providerId="LiveId" clId="{55B90D4A-64EB-4ED9-9A6C-2BF0787A0E94}" dt="2019-10-30T19:40:56.833" v="1979" actId="20577"/>
          <ac:spMkLst>
            <pc:docMk/>
            <pc:sldMk cId="2376837409" sldId="261"/>
            <ac:spMk id="3" creationId="{80D1885C-274F-48AC-B74D-62B21206F7B9}"/>
          </ac:spMkLst>
        </pc:spChg>
        <pc:spChg chg="del">
          <ac:chgData name="Raphael Krauthann" userId="54d552262831d7a7" providerId="LiveId" clId="{55B90D4A-64EB-4ED9-9A6C-2BF0787A0E94}" dt="2019-10-30T19:31:38.848" v="1340" actId="478"/>
          <ac:spMkLst>
            <pc:docMk/>
            <pc:sldMk cId="2376837409" sldId="261"/>
            <ac:spMk id="8" creationId="{7CA7AB50-25A2-49F6-88EA-CA8E4A358CE5}"/>
          </ac:spMkLst>
        </pc:spChg>
        <pc:spChg chg="add del">
          <ac:chgData name="Raphael Krauthann" userId="54d552262831d7a7" providerId="LiveId" clId="{55B90D4A-64EB-4ED9-9A6C-2BF0787A0E94}" dt="2019-10-30T19:31:42.548" v="1342"/>
          <ac:spMkLst>
            <pc:docMk/>
            <pc:sldMk cId="2376837409" sldId="261"/>
            <ac:spMk id="9" creationId="{BB805731-E547-41E3-BBA8-0DE4EF590B4B}"/>
          </ac:spMkLst>
        </pc:spChg>
      </pc:sldChg>
      <pc:sldChg chg="modSp add">
        <pc:chgData name="Raphael Krauthann" userId="54d552262831d7a7" providerId="LiveId" clId="{55B90D4A-64EB-4ED9-9A6C-2BF0787A0E94}" dt="2019-10-30T20:00:05" v="2314" actId="20577"/>
        <pc:sldMkLst>
          <pc:docMk/>
          <pc:sldMk cId="1035516492" sldId="262"/>
        </pc:sldMkLst>
        <pc:spChg chg="mod">
          <ac:chgData name="Raphael Krauthann" userId="54d552262831d7a7" providerId="LiveId" clId="{55B90D4A-64EB-4ED9-9A6C-2BF0787A0E94}" dt="2019-10-30T19:55:01.909" v="2033" actId="20577"/>
          <ac:spMkLst>
            <pc:docMk/>
            <pc:sldMk cId="1035516492" sldId="262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20:00:05" v="2314" actId="20577"/>
          <ac:spMkLst>
            <pc:docMk/>
            <pc:sldMk cId="1035516492" sldId="262"/>
            <ac:spMk id="3" creationId="{80D1885C-274F-48AC-B74D-62B21206F7B9}"/>
          </ac:spMkLst>
        </pc:spChg>
      </pc:sldChg>
      <pc:sldChg chg="modSp add ord">
        <pc:chgData name="Raphael Krauthann" userId="54d552262831d7a7" providerId="LiveId" clId="{55B90D4A-64EB-4ED9-9A6C-2BF0787A0E94}" dt="2019-10-30T23:56:55.651" v="5572" actId="20577"/>
        <pc:sldMkLst>
          <pc:docMk/>
          <pc:sldMk cId="2150596628" sldId="263"/>
        </pc:sldMkLst>
        <pc:spChg chg="mod">
          <ac:chgData name="Raphael Krauthann" userId="54d552262831d7a7" providerId="LiveId" clId="{55B90D4A-64EB-4ED9-9A6C-2BF0787A0E94}" dt="2019-10-30T20:09:43.784" v="2350" actId="20577"/>
          <ac:spMkLst>
            <pc:docMk/>
            <pc:sldMk cId="2150596628" sldId="263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23:56:55.651" v="5572" actId="20577"/>
          <ac:spMkLst>
            <pc:docMk/>
            <pc:sldMk cId="2150596628" sldId="263"/>
            <ac:spMk id="3" creationId="{80D1885C-274F-48AC-B74D-62B21206F7B9}"/>
          </ac:spMkLst>
        </pc:spChg>
      </pc:sldChg>
      <pc:sldChg chg="addSp delSp modSp add">
        <pc:chgData name="Raphael Krauthann" userId="54d552262831d7a7" providerId="LiveId" clId="{55B90D4A-64EB-4ED9-9A6C-2BF0787A0E94}" dt="2019-10-30T22:53:16.843" v="2728" actId="1076"/>
        <pc:sldMkLst>
          <pc:docMk/>
          <pc:sldMk cId="2603730836" sldId="264"/>
        </pc:sldMkLst>
        <pc:spChg chg="mod">
          <ac:chgData name="Raphael Krauthann" userId="54d552262831d7a7" providerId="LiveId" clId="{55B90D4A-64EB-4ED9-9A6C-2BF0787A0E94}" dt="2019-10-30T22:48:34.762" v="2719" actId="20577"/>
          <ac:spMkLst>
            <pc:docMk/>
            <pc:sldMk cId="2603730836" sldId="264"/>
            <ac:spMk id="2" creationId="{0E7925F4-2AE4-48A3-B8CD-AB4113337D5A}"/>
          </ac:spMkLst>
        </pc:spChg>
        <pc:spChg chg="del mod">
          <ac:chgData name="Raphael Krauthann" userId="54d552262831d7a7" providerId="LiveId" clId="{55B90D4A-64EB-4ED9-9A6C-2BF0787A0E94}" dt="2019-10-30T22:52:56.257" v="2721"/>
          <ac:spMkLst>
            <pc:docMk/>
            <pc:sldMk cId="2603730836" sldId="264"/>
            <ac:spMk id="3" creationId="{80D1885C-274F-48AC-B74D-62B21206F7B9}"/>
          </ac:spMkLst>
        </pc:spChg>
        <pc:picChg chg="add mod">
          <ac:chgData name="Raphael Krauthann" userId="54d552262831d7a7" providerId="LiveId" clId="{55B90D4A-64EB-4ED9-9A6C-2BF0787A0E94}" dt="2019-10-30T22:53:16.843" v="2728" actId="1076"/>
          <ac:picMkLst>
            <pc:docMk/>
            <pc:sldMk cId="2603730836" sldId="264"/>
            <ac:picMk id="8" creationId="{BE2C26B2-E36F-44DD-9823-E5F9856C59D7}"/>
          </ac:picMkLst>
        </pc:picChg>
      </pc:sldChg>
      <pc:sldChg chg="modSp add ord">
        <pc:chgData name="Raphael Krauthann" userId="54d552262831d7a7" providerId="LiveId" clId="{55B90D4A-64EB-4ED9-9A6C-2BF0787A0E94}" dt="2019-10-30T23:57:22.304" v="5649" actId="20577"/>
        <pc:sldMkLst>
          <pc:docMk/>
          <pc:sldMk cId="3475203445" sldId="265"/>
        </pc:sldMkLst>
        <pc:spChg chg="mod">
          <ac:chgData name="Raphael Krauthann" userId="54d552262831d7a7" providerId="LiveId" clId="{55B90D4A-64EB-4ED9-9A6C-2BF0787A0E94}" dt="2019-10-30T22:57:20.264" v="2928" actId="20577"/>
          <ac:spMkLst>
            <pc:docMk/>
            <pc:sldMk cId="3475203445" sldId="265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23:57:22.304" v="5649" actId="20577"/>
          <ac:spMkLst>
            <pc:docMk/>
            <pc:sldMk cId="3475203445" sldId="265"/>
            <ac:spMk id="3" creationId="{80D1885C-274F-48AC-B74D-62B21206F7B9}"/>
          </ac:spMkLst>
        </pc:spChg>
      </pc:sldChg>
      <pc:sldChg chg="addSp modSp add">
        <pc:chgData name="Raphael Krauthann" userId="54d552262831d7a7" providerId="LiveId" clId="{55B90D4A-64EB-4ED9-9A6C-2BF0787A0E94}" dt="2019-10-31T00:01:34.561" v="5659" actId="1076"/>
        <pc:sldMkLst>
          <pc:docMk/>
          <pc:sldMk cId="2711319653" sldId="266"/>
        </pc:sldMkLst>
        <pc:spChg chg="mod">
          <ac:chgData name="Raphael Krauthann" userId="54d552262831d7a7" providerId="LiveId" clId="{55B90D4A-64EB-4ED9-9A6C-2BF0787A0E94}" dt="2019-10-30T22:57:25.948" v="2936" actId="20577"/>
          <ac:spMkLst>
            <pc:docMk/>
            <pc:sldMk cId="2711319653" sldId="266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1T00:01:33.123" v="5658" actId="14100"/>
          <ac:spMkLst>
            <pc:docMk/>
            <pc:sldMk cId="2711319653" sldId="266"/>
            <ac:spMk id="3" creationId="{80D1885C-274F-48AC-B74D-62B21206F7B9}"/>
          </ac:spMkLst>
        </pc:spChg>
        <pc:picChg chg="add mod">
          <ac:chgData name="Raphael Krauthann" userId="54d552262831d7a7" providerId="LiveId" clId="{55B90D4A-64EB-4ED9-9A6C-2BF0787A0E94}" dt="2019-10-31T00:01:34.561" v="5659" actId="1076"/>
          <ac:picMkLst>
            <pc:docMk/>
            <pc:sldMk cId="2711319653" sldId="266"/>
            <ac:picMk id="8" creationId="{7B7AA9CE-A941-42A5-B670-8790DEF579BE}"/>
          </ac:picMkLst>
        </pc:picChg>
      </pc:sldChg>
      <pc:sldChg chg="addSp modSp add ord">
        <pc:chgData name="Raphael Krauthann" userId="54d552262831d7a7" providerId="LiveId" clId="{55B90D4A-64EB-4ED9-9A6C-2BF0787A0E94}" dt="2019-10-30T23:14:29.133" v="3938" actId="20577"/>
        <pc:sldMkLst>
          <pc:docMk/>
          <pc:sldMk cId="8638957" sldId="267"/>
        </pc:sldMkLst>
        <pc:spChg chg="mod">
          <ac:chgData name="Raphael Krauthann" userId="54d552262831d7a7" providerId="LiveId" clId="{55B90D4A-64EB-4ED9-9A6C-2BF0787A0E94}" dt="2019-10-30T23:08:08.199" v="3559" actId="20577"/>
          <ac:spMkLst>
            <pc:docMk/>
            <pc:sldMk cId="8638957" sldId="267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23:14:29.133" v="3938" actId="20577"/>
          <ac:spMkLst>
            <pc:docMk/>
            <pc:sldMk cId="8638957" sldId="267"/>
            <ac:spMk id="3" creationId="{80D1885C-274F-48AC-B74D-62B21206F7B9}"/>
          </ac:spMkLst>
        </pc:spChg>
        <pc:picChg chg="add mod">
          <ac:chgData name="Raphael Krauthann" userId="54d552262831d7a7" providerId="LiveId" clId="{55B90D4A-64EB-4ED9-9A6C-2BF0787A0E94}" dt="2019-10-30T23:11:55.320" v="3565" actId="1076"/>
          <ac:picMkLst>
            <pc:docMk/>
            <pc:sldMk cId="8638957" sldId="267"/>
            <ac:picMk id="8" creationId="{944ACEF7-74FE-486E-83B3-11C2E5BDD858}"/>
          </ac:picMkLst>
        </pc:picChg>
      </pc:sldChg>
      <pc:sldChg chg="modSp add">
        <pc:chgData name="Raphael Krauthann" userId="54d552262831d7a7" providerId="LiveId" clId="{55B90D4A-64EB-4ED9-9A6C-2BF0787A0E94}" dt="2019-10-30T23:20:53.604" v="4095" actId="20577"/>
        <pc:sldMkLst>
          <pc:docMk/>
          <pc:sldMk cId="782208217" sldId="268"/>
        </pc:sldMkLst>
        <pc:spChg chg="mod">
          <ac:chgData name="Raphael Krauthann" userId="54d552262831d7a7" providerId="LiveId" clId="{55B90D4A-64EB-4ED9-9A6C-2BF0787A0E94}" dt="2019-10-30T23:17:52.176" v="3963" actId="20577"/>
          <ac:spMkLst>
            <pc:docMk/>
            <pc:sldMk cId="782208217" sldId="268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23:20:53.604" v="4095" actId="20577"/>
          <ac:spMkLst>
            <pc:docMk/>
            <pc:sldMk cId="782208217" sldId="268"/>
            <ac:spMk id="3" creationId="{80D1885C-274F-48AC-B74D-62B21206F7B9}"/>
          </ac:spMkLst>
        </pc:spChg>
      </pc:sldChg>
      <pc:sldChg chg="addSp delSp modSp add">
        <pc:chgData name="Raphael Krauthann" userId="54d552262831d7a7" providerId="LiveId" clId="{55B90D4A-64EB-4ED9-9A6C-2BF0787A0E94}" dt="2019-10-31T00:02:00.212" v="5664" actId="14100"/>
        <pc:sldMkLst>
          <pc:docMk/>
          <pc:sldMk cId="2848346332" sldId="269"/>
        </pc:sldMkLst>
        <pc:spChg chg="del mod">
          <ac:chgData name="Raphael Krauthann" userId="54d552262831d7a7" providerId="LiveId" clId="{55B90D4A-64EB-4ED9-9A6C-2BF0787A0E94}" dt="2019-10-30T23:15:37.549" v="3941" actId="478"/>
          <ac:spMkLst>
            <pc:docMk/>
            <pc:sldMk cId="2848346332" sldId="269"/>
            <ac:spMk id="3" creationId="{80D1885C-274F-48AC-B74D-62B21206F7B9}"/>
          </ac:spMkLst>
        </pc:spChg>
        <pc:spChg chg="add mod">
          <ac:chgData name="Raphael Krauthann" userId="54d552262831d7a7" providerId="LiveId" clId="{55B90D4A-64EB-4ED9-9A6C-2BF0787A0E94}" dt="2019-10-30T23:15:37.549" v="3941" actId="478"/>
          <ac:spMkLst>
            <pc:docMk/>
            <pc:sldMk cId="2848346332" sldId="269"/>
            <ac:spMk id="10" creationId="{D8D25FE8-F5E4-49FC-829E-E6844E3B4E4E}"/>
          </ac:spMkLst>
        </pc:spChg>
        <pc:picChg chg="del">
          <ac:chgData name="Raphael Krauthann" userId="54d552262831d7a7" providerId="LiveId" clId="{55B90D4A-64EB-4ED9-9A6C-2BF0787A0E94}" dt="2019-10-30T23:15:40.511" v="3942" actId="478"/>
          <ac:picMkLst>
            <pc:docMk/>
            <pc:sldMk cId="2848346332" sldId="269"/>
            <ac:picMk id="8" creationId="{944ACEF7-74FE-486E-83B3-11C2E5BDD858}"/>
          </ac:picMkLst>
        </pc:picChg>
        <pc:picChg chg="add del mod">
          <ac:chgData name="Raphael Krauthann" userId="54d552262831d7a7" providerId="LiveId" clId="{55B90D4A-64EB-4ED9-9A6C-2BF0787A0E94}" dt="2019-10-31T00:01:24.273" v="5653"/>
          <ac:picMkLst>
            <pc:docMk/>
            <pc:sldMk cId="2848346332" sldId="269"/>
            <ac:picMk id="11" creationId="{E17A4ED3-6977-40FC-B883-CC1CBF315852}"/>
          </ac:picMkLst>
        </pc:picChg>
        <pc:picChg chg="add mod">
          <ac:chgData name="Raphael Krauthann" userId="54d552262831d7a7" providerId="LiveId" clId="{55B90D4A-64EB-4ED9-9A6C-2BF0787A0E94}" dt="2019-10-31T00:02:00.212" v="5664" actId="14100"/>
          <ac:picMkLst>
            <pc:docMk/>
            <pc:sldMk cId="2848346332" sldId="269"/>
            <ac:picMk id="12" creationId="{9C21A468-297A-4CCE-A590-9FC36DF18A44}"/>
          </ac:picMkLst>
        </pc:picChg>
      </pc:sldChg>
      <pc:sldChg chg="addSp delSp modSp add">
        <pc:chgData name="Raphael Krauthann" userId="54d552262831d7a7" providerId="LiveId" clId="{55B90D4A-64EB-4ED9-9A6C-2BF0787A0E94}" dt="2019-10-30T23:22:02.665" v="4105" actId="1076"/>
        <pc:sldMkLst>
          <pc:docMk/>
          <pc:sldMk cId="3588171848" sldId="270"/>
        </pc:sldMkLst>
        <pc:spChg chg="del mod">
          <ac:chgData name="Raphael Krauthann" userId="54d552262831d7a7" providerId="LiveId" clId="{55B90D4A-64EB-4ED9-9A6C-2BF0787A0E94}" dt="2019-10-30T23:21:44.866" v="4099"/>
          <ac:spMkLst>
            <pc:docMk/>
            <pc:sldMk cId="3588171848" sldId="270"/>
            <ac:spMk id="3" creationId="{80D1885C-274F-48AC-B74D-62B21206F7B9}"/>
          </ac:spMkLst>
        </pc:spChg>
        <pc:picChg chg="add mod">
          <ac:chgData name="Raphael Krauthann" userId="54d552262831d7a7" providerId="LiveId" clId="{55B90D4A-64EB-4ED9-9A6C-2BF0787A0E94}" dt="2019-10-30T23:22:02.665" v="4105" actId="1076"/>
          <ac:picMkLst>
            <pc:docMk/>
            <pc:sldMk cId="3588171848" sldId="270"/>
            <ac:picMk id="8" creationId="{67FB4DCF-B85C-4DD2-AC78-5A058B2EC093}"/>
          </ac:picMkLst>
        </pc:picChg>
        <pc:picChg chg="add mod">
          <ac:chgData name="Raphael Krauthann" userId="54d552262831d7a7" providerId="LiveId" clId="{55B90D4A-64EB-4ED9-9A6C-2BF0787A0E94}" dt="2019-10-30T23:22:01.046" v="4104" actId="1076"/>
          <ac:picMkLst>
            <pc:docMk/>
            <pc:sldMk cId="3588171848" sldId="270"/>
            <ac:picMk id="9" creationId="{027BA8F4-4E31-47FA-B41A-997264146C22}"/>
          </ac:picMkLst>
        </pc:picChg>
      </pc:sldChg>
      <pc:sldChg chg="addSp modSp add">
        <pc:chgData name="Raphael Krauthann" userId="54d552262831d7a7" providerId="LiveId" clId="{55B90D4A-64EB-4ED9-9A6C-2BF0787A0E94}" dt="2019-10-30T23:29:27.171" v="4233" actId="1076"/>
        <pc:sldMkLst>
          <pc:docMk/>
          <pc:sldMk cId="142519965" sldId="271"/>
        </pc:sldMkLst>
        <pc:spChg chg="mod">
          <ac:chgData name="Raphael Krauthann" userId="54d552262831d7a7" providerId="LiveId" clId="{55B90D4A-64EB-4ED9-9A6C-2BF0787A0E94}" dt="2019-10-30T23:29:22.417" v="4231" actId="14100"/>
          <ac:spMkLst>
            <pc:docMk/>
            <pc:sldMk cId="142519965" sldId="271"/>
            <ac:spMk id="3" creationId="{80D1885C-274F-48AC-B74D-62B21206F7B9}"/>
          </ac:spMkLst>
        </pc:spChg>
        <pc:picChg chg="add mod">
          <ac:chgData name="Raphael Krauthann" userId="54d552262831d7a7" providerId="LiveId" clId="{55B90D4A-64EB-4ED9-9A6C-2BF0787A0E94}" dt="2019-10-30T23:29:27.171" v="4233" actId="1076"/>
          <ac:picMkLst>
            <pc:docMk/>
            <pc:sldMk cId="142519965" sldId="271"/>
            <ac:picMk id="8" creationId="{647DFA1D-56C5-4B39-91EF-665F03DA03D7}"/>
          </ac:picMkLst>
        </pc:picChg>
      </pc:sldChg>
      <pc:sldChg chg="addSp modSp add ord">
        <pc:chgData name="Raphael Krauthann" userId="54d552262831d7a7" providerId="LiveId" clId="{55B90D4A-64EB-4ED9-9A6C-2BF0787A0E94}" dt="2019-10-31T00:05:52.145" v="5942" actId="20577"/>
        <pc:sldMkLst>
          <pc:docMk/>
          <pc:sldMk cId="1223242586" sldId="272"/>
        </pc:sldMkLst>
        <pc:spChg chg="mod">
          <ac:chgData name="Raphael Krauthann" userId="54d552262831d7a7" providerId="LiveId" clId="{55B90D4A-64EB-4ED9-9A6C-2BF0787A0E94}" dt="2019-10-30T23:32:22.557" v="4258" actId="20577"/>
          <ac:spMkLst>
            <pc:docMk/>
            <pc:sldMk cId="1223242586" sldId="272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1T00:05:52.145" v="5942" actId="20577"/>
          <ac:spMkLst>
            <pc:docMk/>
            <pc:sldMk cId="1223242586" sldId="272"/>
            <ac:spMk id="3" creationId="{80D1885C-274F-48AC-B74D-62B21206F7B9}"/>
          </ac:spMkLst>
        </pc:spChg>
        <pc:picChg chg="add mod">
          <ac:chgData name="Raphael Krauthann" userId="54d552262831d7a7" providerId="LiveId" clId="{55B90D4A-64EB-4ED9-9A6C-2BF0787A0E94}" dt="2019-10-31T00:03:09.718" v="5668" actId="1076"/>
          <ac:picMkLst>
            <pc:docMk/>
            <pc:sldMk cId="1223242586" sldId="272"/>
            <ac:picMk id="8" creationId="{CB20CD9B-07EE-43C5-8750-A43F20C9FD3B}"/>
          </ac:picMkLst>
        </pc:picChg>
      </pc:sldChg>
      <pc:sldChg chg="addSp delSp modSp add">
        <pc:chgData name="Raphael Krauthann" userId="54d552262831d7a7" providerId="LiveId" clId="{55B90D4A-64EB-4ED9-9A6C-2BF0787A0E94}" dt="2019-10-31T00:12:48.179" v="6300"/>
        <pc:sldMkLst>
          <pc:docMk/>
          <pc:sldMk cId="3655299307" sldId="273"/>
        </pc:sldMkLst>
        <pc:spChg chg="mod">
          <ac:chgData name="Raphael Krauthann" userId="54d552262831d7a7" providerId="LiveId" clId="{55B90D4A-64EB-4ED9-9A6C-2BF0787A0E94}" dt="2019-10-30T23:33:15.008" v="4270" actId="20577"/>
          <ac:spMkLst>
            <pc:docMk/>
            <pc:sldMk cId="3655299307" sldId="273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1T00:11:56.180" v="6298" actId="20577"/>
          <ac:spMkLst>
            <pc:docMk/>
            <pc:sldMk cId="3655299307" sldId="273"/>
            <ac:spMk id="3" creationId="{80D1885C-274F-48AC-B74D-62B21206F7B9}"/>
          </ac:spMkLst>
        </pc:spChg>
        <pc:picChg chg="add mod">
          <ac:chgData name="Raphael Krauthann" userId="54d552262831d7a7" providerId="LiveId" clId="{55B90D4A-64EB-4ED9-9A6C-2BF0787A0E94}" dt="2019-10-31T00:07:49.843" v="5949" actId="1076"/>
          <ac:picMkLst>
            <pc:docMk/>
            <pc:sldMk cId="3655299307" sldId="273"/>
            <ac:picMk id="8" creationId="{0698E7F6-3CD0-4965-8ABE-E6D8784D98CD}"/>
          </ac:picMkLst>
        </pc:picChg>
        <pc:picChg chg="add del">
          <ac:chgData name="Raphael Krauthann" userId="54d552262831d7a7" providerId="LiveId" clId="{55B90D4A-64EB-4ED9-9A6C-2BF0787A0E94}" dt="2019-10-31T00:12:48.179" v="6300"/>
          <ac:picMkLst>
            <pc:docMk/>
            <pc:sldMk cId="3655299307" sldId="273"/>
            <ac:picMk id="9" creationId="{3755DEEE-BE98-4F69-B5AF-52D002964AC3}"/>
          </ac:picMkLst>
        </pc:picChg>
      </pc:sldChg>
      <pc:sldChg chg="modSp add">
        <pc:chgData name="Raphael Krauthann" userId="54d552262831d7a7" providerId="LiveId" clId="{55B90D4A-64EB-4ED9-9A6C-2BF0787A0E94}" dt="2019-10-30T23:36:33.071" v="4285" actId="20577"/>
        <pc:sldMkLst>
          <pc:docMk/>
          <pc:sldMk cId="1872746164" sldId="274"/>
        </pc:sldMkLst>
        <pc:spChg chg="mod">
          <ac:chgData name="Raphael Krauthann" userId="54d552262831d7a7" providerId="LiveId" clId="{55B90D4A-64EB-4ED9-9A6C-2BF0787A0E94}" dt="2019-10-30T23:36:33.071" v="4285" actId="20577"/>
          <ac:spMkLst>
            <pc:docMk/>
            <pc:sldMk cId="1872746164" sldId="274"/>
            <ac:spMk id="2" creationId="{0E7925F4-2AE4-48A3-B8CD-AB4113337D5A}"/>
          </ac:spMkLst>
        </pc:spChg>
      </pc:sldChg>
      <pc:sldChg chg="addSp delSp modSp add">
        <pc:chgData name="Raphael Krauthann" userId="54d552262831d7a7" providerId="LiveId" clId="{55B90D4A-64EB-4ED9-9A6C-2BF0787A0E94}" dt="2019-10-30T23:39:22.289" v="4313" actId="1076"/>
        <pc:sldMkLst>
          <pc:docMk/>
          <pc:sldMk cId="2270784200" sldId="275"/>
        </pc:sldMkLst>
        <pc:spChg chg="mod">
          <ac:chgData name="Raphael Krauthann" userId="54d552262831d7a7" providerId="LiveId" clId="{55B90D4A-64EB-4ED9-9A6C-2BF0787A0E94}" dt="2019-10-30T23:38:42.137" v="4300" actId="20577"/>
          <ac:spMkLst>
            <pc:docMk/>
            <pc:sldMk cId="2270784200" sldId="275"/>
            <ac:spMk id="2" creationId="{0E7925F4-2AE4-48A3-B8CD-AB4113337D5A}"/>
          </ac:spMkLst>
        </pc:spChg>
        <pc:spChg chg="del">
          <ac:chgData name="Raphael Krauthann" userId="54d552262831d7a7" providerId="LiveId" clId="{55B90D4A-64EB-4ED9-9A6C-2BF0787A0E94}" dt="2019-10-30T23:38:47.036" v="4301" actId="478"/>
          <ac:spMkLst>
            <pc:docMk/>
            <pc:sldMk cId="2270784200" sldId="275"/>
            <ac:spMk id="3" creationId="{80D1885C-274F-48AC-B74D-62B21206F7B9}"/>
          </ac:spMkLst>
        </pc:spChg>
        <pc:spChg chg="add mod">
          <ac:chgData name="Raphael Krauthann" userId="54d552262831d7a7" providerId="LiveId" clId="{55B90D4A-64EB-4ED9-9A6C-2BF0787A0E94}" dt="2019-10-30T23:38:47.036" v="4301" actId="478"/>
          <ac:spMkLst>
            <pc:docMk/>
            <pc:sldMk cId="2270784200" sldId="275"/>
            <ac:spMk id="9" creationId="{D07F6D91-D5DD-42AF-923D-65E039CDC799}"/>
          </ac:spMkLst>
        </pc:spChg>
        <pc:picChg chg="add mod">
          <ac:chgData name="Raphael Krauthann" userId="54d552262831d7a7" providerId="LiveId" clId="{55B90D4A-64EB-4ED9-9A6C-2BF0787A0E94}" dt="2019-10-30T23:39:22.289" v="4313" actId="1076"/>
          <ac:picMkLst>
            <pc:docMk/>
            <pc:sldMk cId="2270784200" sldId="275"/>
            <ac:picMk id="10" creationId="{1054A1DD-C15D-435E-AF52-BB4253352A56}"/>
          </ac:picMkLst>
        </pc:picChg>
      </pc:sldChg>
      <pc:sldChg chg="modSp add ord">
        <pc:chgData name="Raphael Krauthann" userId="54d552262831d7a7" providerId="LiveId" clId="{55B90D4A-64EB-4ED9-9A6C-2BF0787A0E94}" dt="2019-10-30T23:44:48.662" v="4763" actId="20577"/>
        <pc:sldMkLst>
          <pc:docMk/>
          <pc:sldMk cId="3267274801" sldId="276"/>
        </pc:sldMkLst>
        <pc:spChg chg="mod">
          <ac:chgData name="Raphael Krauthann" userId="54d552262831d7a7" providerId="LiveId" clId="{55B90D4A-64EB-4ED9-9A6C-2BF0787A0E94}" dt="2019-10-30T23:40:15.294" v="4341" actId="20577"/>
          <ac:spMkLst>
            <pc:docMk/>
            <pc:sldMk cId="3267274801" sldId="276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23:44:48.662" v="4763" actId="20577"/>
          <ac:spMkLst>
            <pc:docMk/>
            <pc:sldMk cId="3267274801" sldId="276"/>
            <ac:spMk id="3" creationId="{80D1885C-274F-48AC-B74D-62B21206F7B9}"/>
          </ac:spMkLst>
        </pc:spChg>
      </pc:sldChg>
      <pc:sldChg chg="modSp add del ord">
        <pc:chgData name="Raphael Krauthann" userId="54d552262831d7a7" providerId="LiveId" clId="{55B90D4A-64EB-4ED9-9A6C-2BF0787A0E94}" dt="2019-10-30T23:59:23.388" v="5650" actId="2696"/>
        <pc:sldMkLst>
          <pc:docMk/>
          <pc:sldMk cId="3524989035" sldId="277"/>
        </pc:sldMkLst>
        <pc:spChg chg="mod">
          <ac:chgData name="Raphael Krauthann" userId="54d552262831d7a7" providerId="LiveId" clId="{55B90D4A-64EB-4ED9-9A6C-2BF0787A0E94}" dt="2019-10-30T23:45:37.482" v="4809" actId="20577"/>
          <ac:spMkLst>
            <pc:docMk/>
            <pc:sldMk cId="3524989035" sldId="277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0T23:47:42.790" v="4853" actId="1076"/>
          <ac:spMkLst>
            <pc:docMk/>
            <pc:sldMk cId="3524989035" sldId="277"/>
            <ac:spMk id="3" creationId="{80D1885C-274F-48AC-B74D-62B21206F7B9}"/>
          </ac:spMkLst>
        </pc:spChg>
      </pc:sldChg>
      <pc:sldChg chg="addSp delSp modSp add ord">
        <pc:chgData name="Raphael Krauthann" userId="54d552262831d7a7" providerId="LiveId" clId="{55B90D4A-64EB-4ED9-9A6C-2BF0787A0E94}" dt="2019-10-30T23:49:11.218" v="4865" actId="1076"/>
        <pc:sldMkLst>
          <pc:docMk/>
          <pc:sldMk cId="630102026" sldId="278"/>
        </pc:sldMkLst>
        <pc:spChg chg="del">
          <ac:chgData name="Raphael Krauthann" userId="54d552262831d7a7" providerId="LiveId" clId="{55B90D4A-64EB-4ED9-9A6C-2BF0787A0E94}" dt="2019-10-30T23:48:36.866" v="4856" actId="478"/>
          <ac:spMkLst>
            <pc:docMk/>
            <pc:sldMk cId="630102026" sldId="278"/>
            <ac:spMk id="3" creationId="{80D1885C-274F-48AC-B74D-62B21206F7B9}"/>
          </ac:spMkLst>
        </pc:spChg>
        <pc:spChg chg="add del mod">
          <ac:chgData name="Raphael Krauthann" userId="54d552262831d7a7" providerId="LiveId" clId="{55B90D4A-64EB-4ED9-9A6C-2BF0787A0E94}" dt="2019-10-30T23:48:38.657" v="4857" actId="478"/>
          <ac:spMkLst>
            <pc:docMk/>
            <pc:sldMk cId="630102026" sldId="278"/>
            <ac:spMk id="9" creationId="{F1C525F1-C8C5-49F8-97BF-3CAF00FEF3EC}"/>
          </ac:spMkLst>
        </pc:spChg>
        <pc:picChg chg="add mod">
          <ac:chgData name="Raphael Krauthann" userId="54d552262831d7a7" providerId="LiveId" clId="{55B90D4A-64EB-4ED9-9A6C-2BF0787A0E94}" dt="2019-10-30T23:49:11.218" v="4865" actId="1076"/>
          <ac:picMkLst>
            <pc:docMk/>
            <pc:sldMk cId="630102026" sldId="278"/>
            <ac:picMk id="10" creationId="{C672CFCC-5CB7-40F6-9AD4-5C3ED81EC5AB}"/>
          </ac:picMkLst>
        </pc:picChg>
        <pc:picChg chg="add mod">
          <ac:chgData name="Raphael Krauthann" userId="54d552262831d7a7" providerId="LiveId" clId="{55B90D4A-64EB-4ED9-9A6C-2BF0787A0E94}" dt="2019-10-30T23:49:10.040" v="4864" actId="1076"/>
          <ac:picMkLst>
            <pc:docMk/>
            <pc:sldMk cId="630102026" sldId="278"/>
            <ac:picMk id="11" creationId="{029BBFA4-4850-4E3E-B484-412EB73F4423}"/>
          </ac:picMkLst>
        </pc:picChg>
      </pc:sldChg>
      <pc:sldChg chg="addSp delSp modSp add">
        <pc:chgData name="Raphael Krauthann" userId="54d552262831d7a7" providerId="LiveId" clId="{55B90D4A-64EB-4ED9-9A6C-2BF0787A0E94}" dt="2019-10-30T23:49:52.692" v="4874" actId="1076"/>
        <pc:sldMkLst>
          <pc:docMk/>
          <pc:sldMk cId="812613002" sldId="279"/>
        </pc:sldMkLst>
        <pc:picChg chg="add del">
          <ac:chgData name="Raphael Krauthann" userId="54d552262831d7a7" providerId="LiveId" clId="{55B90D4A-64EB-4ED9-9A6C-2BF0787A0E94}" dt="2019-10-30T23:49:37.327" v="4870" actId="478"/>
          <ac:picMkLst>
            <pc:docMk/>
            <pc:sldMk cId="812613002" sldId="279"/>
            <ac:picMk id="3" creationId="{368609C9-0963-4641-B70E-4558C0E47E0C}"/>
          </ac:picMkLst>
        </pc:picChg>
        <pc:picChg chg="add mod">
          <ac:chgData name="Raphael Krauthann" userId="54d552262831d7a7" providerId="LiveId" clId="{55B90D4A-64EB-4ED9-9A6C-2BF0787A0E94}" dt="2019-10-30T23:49:52.692" v="4874" actId="1076"/>
          <ac:picMkLst>
            <pc:docMk/>
            <pc:sldMk cId="812613002" sldId="279"/>
            <ac:picMk id="8" creationId="{6CED34C2-BA26-4872-83E0-E6A0EB0C30A1}"/>
          </ac:picMkLst>
        </pc:picChg>
        <pc:picChg chg="del">
          <ac:chgData name="Raphael Krauthann" userId="54d552262831d7a7" providerId="LiveId" clId="{55B90D4A-64EB-4ED9-9A6C-2BF0787A0E94}" dt="2019-10-30T23:49:15.393" v="4867" actId="478"/>
          <ac:picMkLst>
            <pc:docMk/>
            <pc:sldMk cId="812613002" sldId="279"/>
            <ac:picMk id="10" creationId="{C672CFCC-5CB7-40F6-9AD4-5C3ED81EC5AB}"/>
          </ac:picMkLst>
        </pc:picChg>
        <pc:picChg chg="del">
          <ac:chgData name="Raphael Krauthann" userId="54d552262831d7a7" providerId="LiveId" clId="{55B90D4A-64EB-4ED9-9A6C-2BF0787A0E94}" dt="2019-10-30T23:49:15.846" v="4868" actId="478"/>
          <ac:picMkLst>
            <pc:docMk/>
            <pc:sldMk cId="812613002" sldId="279"/>
            <ac:picMk id="11" creationId="{029BBFA4-4850-4E3E-B484-412EB73F4423}"/>
          </ac:picMkLst>
        </pc:picChg>
      </pc:sldChg>
      <pc:sldChg chg="addSp delSp modSp add">
        <pc:chgData name="Raphael Krauthann" userId="54d552262831d7a7" providerId="LiveId" clId="{55B90D4A-64EB-4ED9-9A6C-2BF0787A0E94}" dt="2019-10-30T23:51:33.875" v="4884" actId="1076"/>
        <pc:sldMkLst>
          <pc:docMk/>
          <pc:sldMk cId="571675177" sldId="280"/>
        </pc:sldMkLst>
        <pc:picChg chg="add mod">
          <ac:chgData name="Raphael Krauthann" userId="54d552262831d7a7" providerId="LiveId" clId="{55B90D4A-64EB-4ED9-9A6C-2BF0787A0E94}" dt="2019-10-30T23:51:33.875" v="4884" actId="1076"/>
          <ac:picMkLst>
            <pc:docMk/>
            <pc:sldMk cId="571675177" sldId="280"/>
            <ac:picMk id="3" creationId="{1BDEECD9-AC1D-402A-A83D-42A0AC3E2EDA}"/>
          </ac:picMkLst>
        </pc:picChg>
        <pc:picChg chg="del">
          <ac:chgData name="Raphael Krauthann" userId="54d552262831d7a7" providerId="LiveId" clId="{55B90D4A-64EB-4ED9-9A6C-2BF0787A0E94}" dt="2019-10-30T23:49:56.508" v="4876" actId="478"/>
          <ac:picMkLst>
            <pc:docMk/>
            <pc:sldMk cId="571675177" sldId="280"/>
            <ac:picMk id="8" creationId="{6CED34C2-BA26-4872-83E0-E6A0EB0C30A1}"/>
          </ac:picMkLst>
        </pc:picChg>
        <pc:picChg chg="add del">
          <ac:chgData name="Raphael Krauthann" userId="54d552262831d7a7" providerId="LiveId" clId="{55B90D4A-64EB-4ED9-9A6C-2BF0787A0E94}" dt="2019-10-30T23:51:27.591" v="4882" actId="478"/>
          <ac:picMkLst>
            <pc:docMk/>
            <pc:sldMk cId="571675177" sldId="280"/>
            <ac:picMk id="9" creationId="{AEEBB574-7753-481C-8DCD-01C7DCE3E162}"/>
          </ac:picMkLst>
        </pc:picChg>
      </pc:sldChg>
      <pc:sldChg chg="addSp delSp modSp add">
        <pc:chgData name="Raphael Krauthann" userId="54d552262831d7a7" providerId="LiveId" clId="{55B90D4A-64EB-4ED9-9A6C-2BF0787A0E94}" dt="2019-10-30T23:54:26.126" v="5392" actId="20577"/>
        <pc:sldMkLst>
          <pc:docMk/>
          <pc:sldMk cId="2530249333" sldId="281"/>
        </pc:sldMkLst>
        <pc:spChg chg="add del mod">
          <ac:chgData name="Raphael Krauthann" userId="54d552262831d7a7" providerId="LiveId" clId="{55B90D4A-64EB-4ED9-9A6C-2BF0787A0E94}" dt="2019-10-30T23:53:18.059" v="5106" actId="478"/>
          <ac:spMkLst>
            <pc:docMk/>
            <pc:sldMk cId="2530249333" sldId="281"/>
            <ac:spMk id="9" creationId="{95F95562-B1B3-4E81-8DA7-48B8AFAD8023}"/>
          </ac:spMkLst>
        </pc:spChg>
        <pc:spChg chg="add mod">
          <ac:chgData name="Raphael Krauthann" userId="54d552262831d7a7" providerId="LiveId" clId="{55B90D4A-64EB-4ED9-9A6C-2BF0787A0E94}" dt="2019-10-30T23:54:26.126" v="5392" actId="20577"/>
          <ac:spMkLst>
            <pc:docMk/>
            <pc:sldMk cId="2530249333" sldId="281"/>
            <ac:spMk id="10" creationId="{B13C8272-F2F5-45C2-8777-C1D6724BA912}"/>
          </ac:spMkLst>
        </pc:spChg>
        <pc:picChg chg="del">
          <ac:chgData name="Raphael Krauthann" userId="54d552262831d7a7" providerId="LiveId" clId="{55B90D4A-64EB-4ED9-9A6C-2BF0787A0E94}" dt="2019-10-30T23:51:37.382" v="4886" actId="478"/>
          <ac:picMkLst>
            <pc:docMk/>
            <pc:sldMk cId="2530249333" sldId="281"/>
            <ac:picMk id="3" creationId="{1BDEECD9-AC1D-402A-A83D-42A0AC3E2EDA}"/>
          </ac:picMkLst>
        </pc:picChg>
        <pc:picChg chg="add mod">
          <ac:chgData name="Raphael Krauthann" userId="54d552262831d7a7" providerId="LiveId" clId="{55B90D4A-64EB-4ED9-9A6C-2BF0787A0E94}" dt="2019-10-30T23:51:56.723" v="4889" actId="1076"/>
          <ac:picMkLst>
            <pc:docMk/>
            <pc:sldMk cId="2530249333" sldId="281"/>
            <ac:picMk id="8" creationId="{CE24E915-42ED-41D7-BF46-98B5610E9D77}"/>
          </ac:picMkLst>
        </pc:picChg>
      </pc:sldChg>
      <pc:sldChg chg="add ord">
        <pc:chgData name="Raphael Krauthann" userId="54d552262831d7a7" providerId="LiveId" clId="{55B90D4A-64EB-4ED9-9A6C-2BF0787A0E94}" dt="2019-10-30T23:59:32.654" v="5652"/>
        <pc:sldMkLst>
          <pc:docMk/>
          <pc:sldMk cId="4037869884" sldId="282"/>
        </pc:sldMkLst>
      </pc:sldChg>
      <pc:sldChg chg="addSp delSp modSp add">
        <pc:chgData name="Raphael Krauthann" userId="54d552262831d7a7" providerId="LiveId" clId="{55B90D4A-64EB-4ED9-9A6C-2BF0787A0E94}" dt="2019-10-31T00:13:26.729" v="6306" actId="1076"/>
        <pc:sldMkLst>
          <pc:docMk/>
          <pc:sldMk cId="1967424193" sldId="283"/>
        </pc:sldMkLst>
        <pc:spChg chg="del">
          <ac:chgData name="Raphael Krauthann" userId="54d552262831d7a7" providerId="LiveId" clId="{55B90D4A-64EB-4ED9-9A6C-2BF0787A0E94}" dt="2019-10-31T00:13:04.684" v="6303" actId="478"/>
          <ac:spMkLst>
            <pc:docMk/>
            <pc:sldMk cId="1967424193" sldId="283"/>
            <ac:spMk id="3" creationId="{80D1885C-274F-48AC-B74D-62B21206F7B9}"/>
          </ac:spMkLst>
        </pc:spChg>
        <pc:spChg chg="add mod">
          <ac:chgData name="Raphael Krauthann" userId="54d552262831d7a7" providerId="LiveId" clId="{55B90D4A-64EB-4ED9-9A6C-2BF0787A0E94}" dt="2019-10-31T00:13:04.684" v="6303" actId="478"/>
          <ac:spMkLst>
            <pc:docMk/>
            <pc:sldMk cId="1967424193" sldId="283"/>
            <ac:spMk id="10" creationId="{A8329F57-C78A-4F10-BC2D-A30E17BBD170}"/>
          </ac:spMkLst>
        </pc:spChg>
        <pc:picChg chg="del">
          <ac:chgData name="Raphael Krauthann" userId="54d552262831d7a7" providerId="LiveId" clId="{55B90D4A-64EB-4ED9-9A6C-2BF0787A0E94}" dt="2019-10-31T00:13:03.422" v="6302" actId="478"/>
          <ac:picMkLst>
            <pc:docMk/>
            <pc:sldMk cId="1967424193" sldId="283"/>
            <ac:picMk id="8" creationId="{0698E7F6-3CD0-4965-8ABE-E6D8784D98CD}"/>
          </ac:picMkLst>
        </pc:picChg>
        <pc:picChg chg="add mod">
          <ac:chgData name="Raphael Krauthann" userId="54d552262831d7a7" providerId="LiveId" clId="{55B90D4A-64EB-4ED9-9A6C-2BF0787A0E94}" dt="2019-10-31T00:13:26.729" v="6306" actId="1076"/>
          <ac:picMkLst>
            <pc:docMk/>
            <pc:sldMk cId="1967424193" sldId="283"/>
            <ac:picMk id="11" creationId="{A553A877-4076-4108-86EF-A28D43D5BB89}"/>
          </ac:picMkLst>
        </pc:picChg>
      </pc:sldChg>
      <pc:sldChg chg="modSp add del">
        <pc:chgData name="Raphael Krauthann" userId="54d552262831d7a7" providerId="LiveId" clId="{55B90D4A-64EB-4ED9-9A6C-2BF0787A0E94}" dt="2019-10-31T00:14:57.477" v="6336" actId="2696"/>
        <pc:sldMkLst>
          <pc:docMk/>
          <pc:sldMk cId="2025743478" sldId="284"/>
        </pc:sldMkLst>
        <pc:spChg chg="mod">
          <ac:chgData name="Raphael Krauthann" userId="54d552262831d7a7" providerId="LiveId" clId="{55B90D4A-64EB-4ED9-9A6C-2BF0787A0E94}" dt="2019-10-31T00:14:07.636" v="6334" actId="20577"/>
          <ac:spMkLst>
            <pc:docMk/>
            <pc:sldMk cId="2025743478" sldId="284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1T00:14:53.297" v="6335" actId="6549"/>
          <ac:spMkLst>
            <pc:docMk/>
            <pc:sldMk cId="2025743478" sldId="284"/>
            <ac:spMk id="3" creationId="{80D1885C-274F-48AC-B74D-62B21206F7B9}"/>
          </ac:spMkLst>
        </pc:spChg>
      </pc:sldChg>
      <pc:sldChg chg="modSp add">
        <pc:chgData name="Raphael Krauthann" userId="54d552262831d7a7" providerId="LiveId" clId="{55B90D4A-64EB-4ED9-9A6C-2BF0787A0E94}" dt="2019-10-31T00:20:02.853" v="6466" actId="20577"/>
        <pc:sldMkLst>
          <pc:docMk/>
          <pc:sldMk cId="2069092084" sldId="285"/>
        </pc:sldMkLst>
        <pc:spChg chg="mod">
          <ac:chgData name="Raphael Krauthann" userId="54d552262831d7a7" providerId="LiveId" clId="{55B90D4A-64EB-4ED9-9A6C-2BF0787A0E94}" dt="2019-10-31T00:13:52.887" v="6333" actId="20577"/>
          <ac:spMkLst>
            <pc:docMk/>
            <pc:sldMk cId="2069092084" sldId="285"/>
            <ac:spMk id="2" creationId="{0E7925F4-2AE4-48A3-B8CD-AB4113337D5A}"/>
          </ac:spMkLst>
        </pc:spChg>
        <pc:spChg chg="mod">
          <ac:chgData name="Raphael Krauthann" userId="54d552262831d7a7" providerId="LiveId" clId="{55B90D4A-64EB-4ED9-9A6C-2BF0787A0E94}" dt="2019-10-31T00:20:02.853" v="6466" actId="20577"/>
          <ac:spMkLst>
            <pc:docMk/>
            <pc:sldMk cId="2069092084" sldId="285"/>
            <ac:spMk id="3" creationId="{80D1885C-274F-48AC-B74D-62B21206F7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6960D-62FC-4FC5-BB1D-0AA88FE28964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F900E-2C10-400A-A537-CB520ACBC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8A2F-2291-43C0-96ED-6B513B863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34BFD2-9A9E-44F1-AB77-ECE429A0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62902-88F1-469B-8124-5783A435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9052-8195-4F2C-A44B-255720E1E96F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FB4F33-3990-46BC-84DA-13E7B108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447B8-6809-4594-B458-CABBB72B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1159-3586-4CB9-9E40-799CDC53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1D0C74-231B-4B95-8062-9435F519F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25A9D-1A4E-413F-B1D9-7D7A63C5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6C9-8B17-4F29-802D-DF1A3A51259D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4A17E-676B-43CF-84AA-6DB445F7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80AB5-3D9C-452C-A12E-5A36B32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27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D9293E-FAD3-4179-A122-3C50803C1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7963B2-B7ED-4D77-B5FF-531FE6C4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9AB10-C883-46A8-8A53-4924541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4A0F-27D0-4571-AFB6-3FE5ECD0E58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19824-8143-4A59-9BB7-D27EFB38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1BA39-F1EB-40DD-9378-30229232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7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D7E44-F634-4977-BD8D-41DB04B3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86CBD-447D-45E8-84AD-12BEDEAD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93EBD-468C-4327-A531-CFBB7251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BD26E-9334-45CD-8024-F6D7306A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31469-F4C1-44EA-9FEB-C0C5C06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5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20F29-6A3C-4C5D-9C30-84291AA4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56C38C-6D27-4908-B688-6E3BD839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82905-3FEA-4378-8865-C8685E85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A2E8-C81A-4722-8330-3B660A0631E8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009D2-5A59-434D-9185-3213EE66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1A61D-EE4D-400C-BBBF-766BE1DC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3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CDF41-E041-488D-97AF-B4366FD2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DA8F5-CCC9-4A1A-B00D-82567C3B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6F6889-A1D5-43B1-8FF9-E84A64CD7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C75B62-5720-4A13-B5CF-10776E26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03BB-2127-4407-BA35-31B34A2D5AF6}" type="datetime1">
              <a:rPr lang="en-US" smtClean="0"/>
              <a:t>10/30/2019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F4A832-8A25-42DF-9857-F8CFD660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7ACB0E-2F7E-4A4C-9EF0-0A83D8B5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97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52ED3-14FB-4E48-BA4D-5E142ED2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5B0B07-C053-4242-BD6D-92CBA66A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C9D469-363F-49E2-9072-BA6BB28F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7D7F62-4E53-4AF8-B7EE-50D4EC9CD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E60C70-8573-4CDF-958C-A2FB79FAD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5B4FB-AE33-45B6-9A93-46CBB5A3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CFF2-86E8-4AB9-B18A-BA10BD8460A5}" type="datetime1">
              <a:rPr lang="en-US" smtClean="0"/>
              <a:t>10/30/2019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BEF36D-9FB8-4A7A-84DC-27100C8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392656-C8EB-4370-A233-67CC34CE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5BC1-1107-4829-A4C0-0619E161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A4795F-77DE-40A4-8FA0-96AEE5B0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5D06-84ED-4E9E-806B-E702C0CF2B6C}" type="datetime1">
              <a:rPr lang="en-US" smtClean="0"/>
              <a:t>10/30/2019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F24921-EA31-40C4-8A79-7DB36331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2F461-5AAB-41EF-9A9A-C96E100C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1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A2C591-96E4-409D-8BF5-C757C68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D3F4-3340-4C17-BF4B-04C4C540BB28}" type="datetime1">
              <a:rPr lang="en-US" smtClean="0"/>
              <a:t>10/30/2019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FDF954-8A90-44E5-BEAE-91B0A977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C87178-99B6-405B-9A71-7508D640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F7D5A-1EC6-4B6E-B2EC-273D187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F00CE-4F60-4860-9E0B-BCEE1AE7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6A6980-B119-470C-8395-1B48592E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BA480-E1F8-4821-AA9A-863722A2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7DC-E471-43A0-AC85-EF18C0093102}" type="datetime1">
              <a:rPr lang="en-US" smtClean="0"/>
              <a:t>10/30/2019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26695-37C5-48AA-BE2D-A4CA513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82FED9-9B4E-4581-907C-6CF2B1D0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7160D-E586-4EDC-BA07-817A7DFF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3268AA-CEF1-4F5A-8BD4-DC808DD8D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CBBF98-BBAD-4201-ACD0-2B75CE8B7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E2FD7E-5EE0-43A1-A9DB-E6097289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137-5B84-47FA-9A11-4C79DD9890C0}" type="datetime1">
              <a:rPr lang="en-US" smtClean="0"/>
              <a:t>10/30/2019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512392-2C56-4ADE-A0CA-47F1001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D5F07-E5BA-4175-8BF6-E5466723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80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834A5F-0014-4995-AFD8-F4BD8AD8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455844-7A6F-4EBF-8C60-4861215C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A16B6-D201-4737-9EB8-00C26431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8D2E-4909-4078-AA37-716D3F1C9B37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91E51-C476-4FB2-9D09-AECA331F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750FF-3767-462E-859E-BD92683F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011A-AB59-40FA-860C-139348FB4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06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vescience.com/39925-circulatory-system-facts-surpris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cardiovascular-diseases-(cvds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8B3D8-CD56-496A-928A-E27684BDB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3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Vessel Visualization using </a:t>
            </a:r>
            <a:r>
              <a:rPr lang="en-US" dirty="0" err="1"/>
              <a:t>Curvicircular</a:t>
            </a:r>
            <a:r>
              <a:rPr lang="en-US" dirty="0"/>
              <a:t> Feature Aggregation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9E72D9-5B89-4326-919A-A35DE687D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2036"/>
            <a:ext cx="9144000" cy="165576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-Raphael Krauthann</a:t>
            </a:r>
          </a:p>
        </p:txBody>
      </p:sp>
      <p:pic>
        <p:nvPicPr>
          <p:cNvPr id="1026" name="Picture 2" descr="Bildergebnis für th nürnberg">
            <a:extLst>
              <a:ext uri="{FF2B5EF4-FFF2-40B4-BE49-F238E27FC236}">
                <a16:creationId xmlns:a16="http://schemas.microsoft.com/office/drawing/2014/main" id="{84DEC969-7A9E-4044-9620-08D3BEDA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E4431-FE06-4C5D-810D-E3DD8E8A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C50-D34C-47D0-B0D5-58E602878D1D}" type="datetime1">
              <a:rPr lang="en-US" smtClean="0"/>
              <a:t>10/30/2019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7B7D8-BEEA-45BD-A7E7-D1A8F7AE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8EBF4E-FE16-45B3-BF82-9C7F663A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63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- Vessel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Just like in CPR, the centerlines are calculated for the vessel, resulting in </a:t>
            </a:r>
            <a:r>
              <a:rPr lang="en-US" dirty="0" err="1"/>
              <a:t>centerpoints</a:t>
            </a:r>
            <a:r>
              <a:rPr lang="en-US" dirty="0"/>
              <a:t> on which samples can be made</a:t>
            </a:r>
          </a:p>
          <a:p>
            <a:r>
              <a:rPr lang="en-US" dirty="0"/>
              <a:t>Vessel radius is determined (or should be available) for each slice</a:t>
            </a:r>
          </a:p>
          <a:p>
            <a:r>
              <a:rPr lang="en-US" dirty="0"/>
              <a:t>For each </a:t>
            </a:r>
            <a:r>
              <a:rPr lang="en-US" dirty="0" err="1"/>
              <a:t>centerpoint</a:t>
            </a:r>
            <a:r>
              <a:rPr lang="en-US" dirty="0"/>
              <a:t> the direction of the vessel needs to be found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10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20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- 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5324475" cy="4698541"/>
          </a:xfrm>
        </p:spPr>
        <p:txBody>
          <a:bodyPr/>
          <a:lstStyle/>
          <a:p>
            <a:r>
              <a:rPr lang="en-US" dirty="0"/>
              <a:t>For each reformed slice circular rays are cast, either at constant angles or constant arc-length </a:t>
            </a:r>
          </a:p>
          <a:p>
            <a:pPr lvl="1"/>
            <a:r>
              <a:rPr lang="en-US" dirty="0"/>
              <a:t>(constant arc-length may result in long computations on high radii)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11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B7AA9CE-A941-42A5-B670-8790DEF5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69" y="934859"/>
            <a:ext cx="4044762" cy="49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- 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700"/>
            <a:ext cx="10515600" cy="4005262"/>
          </a:xfrm>
        </p:spPr>
        <p:txBody>
          <a:bodyPr/>
          <a:lstStyle/>
          <a:p>
            <a:r>
              <a:rPr lang="en-US" dirty="0"/>
              <a:t>n are the numbers of samples</a:t>
            </a:r>
          </a:p>
          <a:p>
            <a:r>
              <a:rPr lang="en-US" dirty="0"/>
              <a:t>X is the center</a:t>
            </a:r>
          </a:p>
          <a:p>
            <a:r>
              <a:rPr lang="en-US" dirty="0"/>
              <a:t>r and s are the projecting vectors of the plain</a:t>
            </a:r>
          </a:p>
          <a:p>
            <a:pPr lvl="1"/>
            <a:r>
              <a:rPr lang="en-US" dirty="0"/>
              <a:t>(1,0,0) and (0,1,0) if the vessel is orthogonal on the plane</a:t>
            </a:r>
          </a:p>
          <a:p>
            <a:r>
              <a:rPr lang="en-US" dirty="0"/>
              <a:t>R is the radius of the current circular ray cast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12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44ACEF7-74FE-486E-83B3-11C2E5BD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390648"/>
            <a:ext cx="6172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- Sampling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13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8D25FE8-F5E4-49FC-829E-E6844E3B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21A468-297A-4CCE-A590-9FC36DF1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29" y="1512530"/>
            <a:ext cx="7527395" cy="43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4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- Aggregation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For every slice the values of all ray casts are aggregated using either</a:t>
            </a:r>
          </a:p>
          <a:p>
            <a:pPr lvl="1"/>
            <a:r>
              <a:rPr lang="en-US" dirty="0"/>
              <a:t>MIP detects complete </a:t>
            </a:r>
            <a:r>
              <a:rPr lang="en-US" dirty="0" err="1"/>
              <a:t>califications</a:t>
            </a:r>
            <a:endParaRPr lang="en-US" dirty="0"/>
          </a:p>
          <a:p>
            <a:pPr lvl="1"/>
            <a:r>
              <a:rPr lang="en-US" dirty="0"/>
              <a:t>Minimum Intensity Projection (MINIP) detects minor plaque</a:t>
            </a:r>
          </a:p>
          <a:p>
            <a:pPr lvl="1"/>
            <a:r>
              <a:rPr lang="en-US" dirty="0"/>
              <a:t>Average Intensity Projection (AVG)</a:t>
            </a:r>
          </a:p>
          <a:p>
            <a:r>
              <a:rPr lang="en-US" dirty="0"/>
              <a:t>MIP and MINIP are medically the most interesting</a:t>
            </a:r>
          </a:p>
          <a:p>
            <a:r>
              <a:rPr lang="en-US" dirty="0"/>
              <a:t>The two are presented next to each other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0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- Aggregation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FB4DCF-B85C-4DD2-AC78-5A058B2EC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751805"/>
            <a:ext cx="4524375" cy="353377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27BA8F4-4E31-47FA-B41A-99726414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681036"/>
            <a:ext cx="4540251" cy="56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7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- Aggregation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3733800" cy="4698541"/>
          </a:xfrm>
        </p:spPr>
        <p:txBody>
          <a:bodyPr/>
          <a:lstStyle/>
          <a:p>
            <a:r>
              <a:rPr lang="en-US" dirty="0"/>
              <a:t>Other aggregation operators possible like AVG</a:t>
            </a:r>
          </a:p>
          <a:p>
            <a:pPr lvl="1"/>
            <a:r>
              <a:rPr lang="en-US" dirty="0"/>
              <a:t>Have to be order independent (like min or max)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16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47DFA1D-56C5-4B39-91EF-665F03DA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1327378"/>
            <a:ext cx="67913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– Context (optional)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9925"/>
            <a:ext cx="10515600" cy="2967037"/>
          </a:xfrm>
        </p:spPr>
        <p:txBody>
          <a:bodyPr/>
          <a:lstStyle/>
          <a:p>
            <a:r>
              <a:rPr lang="en-US" dirty="0"/>
              <a:t>I_CTX is the context image data</a:t>
            </a:r>
          </a:p>
          <a:p>
            <a:r>
              <a:rPr lang="en-US" dirty="0"/>
              <a:t>Within the vessel the context image data should be used</a:t>
            </a:r>
          </a:p>
          <a:p>
            <a:r>
              <a:rPr lang="en-US" dirty="0"/>
              <a:t>The factor f should be greater then one to make sure the context image starts outside the vessel (2 in the paper implementation)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17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B20CD9B-07EE-43C5-8750-A43F20C9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408066"/>
            <a:ext cx="5486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– Stability (optional)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625"/>
            <a:ext cx="10515600" cy="3843337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and j are within [–</a:t>
            </a:r>
            <a:r>
              <a:rPr lang="en-US" dirty="0" err="1"/>
              <a:t>w;w</a:t>
            </a:r>
            <a:r>
              <a:rPr lang="en-US" dirty="0"/>
              <a:t>], where w is a user defined positive integer</a:t>
            </a:r>
          </a:p>
          <a:p>
            <a:r>
              <a:rPr lang="en-US" dirty="0"/>
              <a:t>r and are orthogonal vectors</a:t>
            </a:r>
          </a:p>
          <a:p>
            <a:r>
              <a:rPr lang="en-US" dirty="0"/>
              <a:t>These points are samples, and the variance between them is the indicator for the stability</a:t>
            </a:r>
          </a:p>
          <a:p>
            <a:r>
              <a:rPr lang="en-US" dirty="0"/>
              <a:t>High variances are marked 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18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98E7F6-3CD0-4965-8ABE-E6D8784D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1455691"/>
            <a:ext cx="3762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9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– Stability (optional)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19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8329F57-C78A-4F10-BC2D-A30E17B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53A877-4076-4108-86EF-A28D43D5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374775"/>
            <a:ext cx="67341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Medical Background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Discussion and Limitations</a:t>
            </a:r>
          </a:p>
          <a:p>
            <a:r>
              <a:rPr lang="en-US" dirty="0"/>
              <a:t>Alternatives and Comparison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9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Mapping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For every slice the values of all ray casts are aggregated using either</a:t>
            </a:r>
          </a:p>
          <a:p>
            <a:pPr lvl="1"/>
            <a:r>
              <a:rPr lang="en-US" dirty="0"/>
              <a:t>MIP detects complete </a:t>
            </a:r>
            <a:r>
              <a:rPr lang="en-US" dirty="0" err="1"/>
              <a:t>califications</a:t>
            </a:r>
            <a:endParaRPr lang="en-US" dirty="0"/>
          </a:p>
          <a:p>
            <a:pPr lvl="1"/>
            <a:r>
              <a:rPr lang="en-US" dirty="0"/>
              <a:t>Minimum Intensity Projection (MINIP) detects minor plaque</a:t>
            </a:r>
          </a:p>
          <a:p>
            <a:pPr lvl="1"/>
            <a:r>
              <a:rPr lang="en-US" dirty="0"/>
              <a:t>Average Intensity Projection (AVG)</a:t>
            </a:r>
          </a:p>
          <a:p>
            <a:r>
              <a:rPr lang="en-US" dirty="0"/>
              <a:t>MIP and MINIP are medically the most interesting</a:t>
            </a:r>
          </a:p>
          <a:p>
            <a:r>
              <a:rPr lang="en-US" dirty="0"/>
              <a:t>The two are presented next to each other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20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4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Example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21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07F6D91-D5DD-42AF-923D-65E039CD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54A1DD-C15D-435E-AF52-BB425335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333143"/>
            <a:ext cx="11273614" cy="47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84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and 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Specific rotation or Size can not be determined</a:t>
            </a:r>
          </a:p>
          <a:p>
            <a:pPr lvl="2"/>
            <a:r>
              <a:rPr lang="en-US" dirty="0"/>
              <a:t>MINIP only shows plaque</a:t>
            </a:r>
          </a:p>
          <a:p>
            <a:pPr lvl="2"/>
            <a:r>
              <a:rPr lang="en-US" dirty="0"/>
              <a:t>MIP only shows calcifications</a:t>
            </a:r>
          </a:p>
          <a:p>
            <a:pPr lvl="1"/>
            <a:r>
              <a:rPr lang="en-US" dirty="0"/>
              <a:t>Errors if the centerline cannot be determined accurately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Gives information about stability of centerlines</a:t>
            </a:r>
          </a:p>
          <a:p>
            <a:pPr lvl="1"/>
            <a:r>
              <a:rPr lang="en-US" dirty="0"/>
              <a:t>Less sensitive to changes of the centerline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22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7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and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23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72CFCC-5CB7-40F6-9AD4-5C3ED81E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452562"/>
            <a:ext cx="3486150" cy="39528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9BBFA4-4850-4E3E-B484-412EB73F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7" y="1523643"/>
            <a:ext cx="4676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0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and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24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CED34C2-BA26-4872-83E0-E6A0EB0C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7" y="1504950"/>
            <a:ext cx="10837425" cy="43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and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25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BDEECD9-AC1D-402A-A83D-42A0AC3E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1398639"/>
            <a:ext cx="6562725" cy="49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7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and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26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24E915-42ED-41D7-BF46-98B5610E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3551248"/>
            <a:ext cx="11191875" cy="1978961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13C8272-F2F5-45C2-8777-C1D6724B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9 radiologists have been asked to evaluate the performance of the given images in 5 categories (a)</a:t>
            </a:r>
          </a:p>
          <a:p>
            <a:r>
              <a:rPr lang="en-US" dirty="0"/>
              <a:t>Additionally they should give their opinion if a specific information is valuable (b)</a:t>
            </a:r>
          </a:p>
        </p:txBody>
      </p:sp>
    </p:spTree>
    <p:extLst>
      <p:ext uri="{BB962C8B-B14F-4D97-AF65-F5344CB8AC3E}">
        <p14:creationId xmlns:p14="http://schemas.microsoft.com/office/powerpoint/2010/main" val="253024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and 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Specific rotation or Size can not be determined</a:t>
            </a:r>
          </a:p>
          <a:p>
            <a:pPr lvl="2"/>
            <a:r>
              <a:rPr lang="en-US" dirty="0"/>
              <a:t>MINIP only shows plaque</a:t>
            </a:r>
          </a:p>
          <a:p>
            <a:pPr lvl="2"/>
            <a:r>
              <a:rPr lang="en-US" dirty="0"/>
              <a:t>MIP only shows calcifications</a:t>
            </a:r>
          </a:p>
          <a:p>
            <a:pPr lvl="1"/>
            <a:r>
              <a:rPr lang="en-US" dirty="0"/>
              <a:t>Errors if the centerline cannot be determined accurately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Gives information about stability of centerlines</a:t>
            </a:r>
          </a:p>
          <a:p>
            <a:pPr lvl="1"/>
            <a:r>
              <a:rPr lang="en-US" dirty="0"/>
              <a:t>Less sensitive to changes of the centerline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27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86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>
            <a:normAutofit/>
          </a:bodyPr>
          <a:lstStyle/>
          <a:p>
            <a:r>
              <a:rPr lang="en-US" sz="2000" dirty="0"/>
              <a:t>G. </a:t>
            </a:r>
            <a:r>
              <a:rPr lang="en-US" sz="2000" dirty="0" err="1"/>
              <a:t>Mistelbauer</a:t>
            </a:r>
            <a:r>
              <a:rPr lang="en-US" sz="2000" dirty="0"/>
              <a:t> et al., “Vessel Visualization using </a:t>
            </a:r>
            <a:r>
              <a:rPr lang="en-US" sz="2000" dirty="0" err="1"/>
              <a:t>Curvicircular</a:t>
            </a:r>
            <a:r>
              <a:rPr lang="en-US" sz="2000" dirty="0"/>
              <a:t> Feature Aggregation,” Computer Graphics Forum, vol. 32, no. 3pt2, pp. 231–240, 2013.</a:t>
            </a:r>
          </a:p>
          <a:p>
            <a:r>
              <a:rPr lang="en-US" sz="2000" dirty="0" err="1"/>
              <a:t>Bühler</a:t>
            </a:r>
            <a:r>
              <a:rPr lang="en-US" sz="2000" dirty="0"/>
              <a:t> K., </a:t>
            </a:r>
            <a:r>
              <a:rPr lang="en-US" sz="2000" dirty="0" err="1"/>
              <a:t>Felkel</a:t>
            </a:r>
            <a:r>
              <a:rPr lang="en-US" sz="2000" dirty="0"/>
              <a:t> P., Cruz A. L.: Geometric Methods for Vessel Visualization and Quantiﬁcation - A Survey. Springer, 2004, </a:t>
            </a:r>
            <a:r>
              <a:rPr lang="en-US" sz="2000" dirty="0" err="1"/>
              <a:t>ch.</a:t>
            </a:r>
            <a:r>
              <a:rPr lang="en-US" sz="2000" dirty="0"/>
              <a:t> in Geometric Modeling for Scientiﬁc Visualization, pp. 399–419. </a:t>
            </a:r>
          </a:p>
          <a:p>
            <a:r>
              <a:rPr lang="en-US" sz="2000" dirty="0"/>
              <a:t>Wang W., </a:t>
            </a:r>
            <a:r>
              <a:rPr lang="en-US" sz="2000" dirty="0" err="1"/>
              <a:t>Jüttler</a:t>
            </a:r>
            <a:r>
              <a:rPr lang="en-US" sz="2000" dirty="0"/>
              <a:t> B., Zheng D., Liu Y.: Computation of rotation minimizing frames. ACM Trans. Graph. 27, 1 (2008), 2:1–2:18.</a:t>
            </a:r>
          </a:p>
          <a:p>
            <a:r>
              <a:rPr lang="en-US" sz="2000" dirty="0" err="1"/>
              <a:t>Kanitsar</a:t>
            </a:r>
            <a:r>
              <a:rPr lang="en-US" sz="2000" dirty="0"/>
              <a:t> A., </a:t>
            </a:r>
            <a:r>
              <a:rPr lang="en-US" sz="2000" dirty="0" err="1"/>
              <a:t>Wegenkittl</a:t>
            </a:r>
            <a:r>
              <a:rPr lang="en-US" sz="2000" dirty="0"/>
              <a:t> R., Fleischmann D., </a:t>
            </a:r>
            <a:r>
              <a:rPr lang="en-US" sz="2000" dirty="0" err="1"/>
              <a:t>Gröller</a:t>
            </a:r>
            <a:r>
              <a:rPr lang="en-US" sz="2000" dirty="0"/>
              <a:t> E.: Advanced curved planar reformation: Flattening of vascular structures. In Proceedings of IEEE Visualization (2003), pp. 43–50.</a:t>
            </a:r>
          </a:p>
          <a:p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10/31/2019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28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3845560" cy="4228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average human…</a:t>
            </a:r>
          </a:p>
          <a:p>
            <a:r>
              <a:rPr lang="en-US" dirty="0"/>
              <a:t>…has 96.000km of blood vessels</a:t>
            </a:r>
          </a:p>
          <a:p>
            <a:r>
              <a:rPr lang="en-US" dirty="0"/>
              <a:t>…pumps 6L of blood every minute</a:t>
            </a:r>
          </a:p>
          <a:p>
            <a:r>
              <a:rPr lang="en-US" dirty="0"/>
              <a:t>…has 7% of his bodyweight consisting of blood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3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medical blood vessel">
            <a:extLst>
              <a:ext uri="{FF2B5EF4-FFF2-40B4-BE49-F238E27FC236}">
                <a16:creationId xmlns:a16="http://schemas.microsoft.com/office/drawing/2014/main" id="{3E8954D5-02DF-434C-996F-D1C27247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15" y="1645285"/>
            <a:ext cx="6953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98A24D-383A-4302-9660-9E0098EE08FA}"/>
              </a:ext>
            </a:extLst>
          </p:cNvPr>
          <p:cNvSpPr txBox="1"/>
          <p:nvPr/>
        </p:nvSpPr>
        <p:spPr>
          <a:xfrm>
            <a:off x="714375" y="5791567"/>
            <a:ext cx="4592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https://www.livescience.com/39925-circulatory-system-facts-surprising.html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36251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560429"/>
          </a:xfrm>
        </p:spPr>
        <p:txBody>
          <a:bodyPr/>
          <a:lstStyle/>
          <a:p>
            <a:r>
              <a:rPr lang="en-US" dirty="0"/>
              <a:t>What are Cardiovascular diseases?</a:t>
            </a:r>
          </a:p>
          <a:p>
            <a:pPr lvl="1"/>
            <a:r>
              <a:rPr lang="en-US" dirty="0"/>
              <a:t>Diseases of blood vessels supplying </a:t>
            </a:r>
          </a:p>
          <a:p>
            <a:pPr lvl="2"/>
            <a:r>
              <a:rPr lang="en-US" dirty="0"/>
              <a:t>Brain (cerebrovascular)</a:t>
            </a:r>
          </a:p>
          <a:p>
            <a:pPr lvl="2"/>
            <a:r>
              <a:rPr lang="en-US" dirty="0"/>
              <a:t>Heart (coronary)</a:t>
            </a:r>
          </a:p>
          <a:p>
            <a:pPr lvl="2"/>
            <a:r>
              <a:rPr lang="en-US" dirty="0"/>
              <a:t>Arms and Legs (peripheral)</a:t>
            </a:r>
          </a:p>
          <a:p>
            <a:pPr lvl="1"/>
            <a:r>
              <a:rPr lang="en-US" dirty="0"/>
              <a:t>Heart Diseases</a:t>
            </a:r>
          </a:p>
          <a:p>
            <a:pPr lvl="1"/>
            <a:r>
              <a:rPr lang="en-US" dirty="0"/>
              <a:t>Thrombosis (blood clots that can move to heart/brain/lungs)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CVDs number one cause of death globally </a:t>
            </a:r>
          </a:p>
          <a:p>
            <a:pPr marL="0" indent="0" algn="ctr">
              <a:buNone/>
            </a:pPr>
            <a:r>
              <a:rPr lang="en-US" b="1" u="sng" dirty="0"/>
              <a:t>(estimated 17,9 million in 2016 / 31%)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6C06317-6A6F-42FD-9EFD-7BB42BAA8B4A}"/>
              </a:ext>
            </a:extLst>
          </p:cNvPr>
          <p:cNvSpPr txBox="1"/>
          <p:nvPr/>
        </p:nvSpPr>
        <p:spPr>
          <a:xfrm>
            <a:off x="838200" y="6094740"/>
            <a:ext cx="551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https://www.who.int/news-room/fact-sheets/detail/cardiovascular-diseases-(cvds)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82679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125"/>
            <a:ext cx="10515600" cy="36528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“People with cardiovascular disease or who are at high cardiovascular risk […] need </a:t>
            </a:r>
            <a:r>
              <a:rPr lang="en-US" u="sng" dirty="0"/>
              <a:t>early detection</a:t>
            </a:r>
            <a:r>
              <a:rPr lang="en-US" dirty="0"/>
              <a:t> and management using counselling and medicines, as appropriate.”</a:t>
            </a:r>
          </a:p>
          <a:p>
            <a:pPr marL="0" indent="0" algn="just">
              <a:buNone/>
            </a:pPr>
            <a:r>
              <a:rPr lang="en-US" dirty="0"/>
              <a:t>	- WHO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5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1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Fast and precise diagnosis is key</a:t>
            </a:r>
          </a:p>
          <a:p>
            <a:r>
              <a:rPr lang="en-US" dirty="0"/>
              <a:t>Complex data is time-intensive to analyze</a:t>
            </a:r>
          </a:p>
          <a:p>
            <a:pPr lvl="1"/>
            <a:r>
              <a:rPr lang="en-US" dirty="0"/>
              <a:t>Many slices are generated</a:t>
            </a:r>
          </a:p>
          <a:p>
            <a:pPr lvl="1"/>
            <a:r>
              <a:rPr lang="en-US" dirty="0"/>
              <a:t>All viewing angles need to be reviewed</a:t>
            </a:r>
          </a:p>
          <a:p>
            <a:r>
              <a:rPr lang="en-US" dirty="0"/>
              <a:t>On Computed Tomography Angiography (CTA) data, one angle is not enough to distinguish completely from partially </a:t>
            </a:r>
            <a:r>
              <a:rPr lang="en-US" dirty="0" err="1"/>
              <a:t>calcificated</a:t>
            </a:r>
            <a:r>
              <a:rPr lang="en-US" dirty="0"/>
              <a:t> </a:t>
            </a:r>
            <a:r>
              <a:rPr lang="en-US" dirty="0" err="1"/>
              <a:t>vesslels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6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3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</a:t>
            </a:r>
            <a:r>
              <a:rPr lang="en-US" dirty="0" err="1"/>
              <a:t>Curvicircular</a:t>
            </a:r>
            <a:r>
              <a:rPr lang="en-US" dirty="0"/>
              <a:t> Feature Aggregation (CFA)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Reducing the amount of interaction</a:t>
            </a:r>
          </a:p>
          <a:p>
            <a:r>
              <a:rPr lang="en-US" dirty="0"/>
              <a:t>Removing the need to rotate around the vessel</a:t>
            </a:r>
          </a:p>
          <a:p>
            <a:pPr lvl="1"/>
            <a:r>
              <a:rPr lang="en-US" dirty="0"/>
              <a:t>Creating a single static image</a:t>
            </a:r>
          </a:p>
          <a:p>
            <a:r>
              <a:rPr lang="en-US" dirty="0"/>
              <a:t>Based on Maximum Intensity Projection (MIP) and Curved Planar Reformation (CPR)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1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E2C26B2-E36F-44DD-9823-E5F9856C5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059" y="545019"/>
            <a:ext cx="4467881" cy="57679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8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73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925F4-2AE4-48A3-B8CD-AB4113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2107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Curved Planar Reformation (CPR)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1885C-274F-48AC-B74D-62B21206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1"/>
            <a:ext cx="10515600" cy="4698541"/>
          </a:xfrm>
        </p:spPr>
        <p:txBody>
          <a:bodyPr/>
          <a:lstStyle/>
          <a:p>
            <a:r>
              <a:rPr lang="en-US" dirty="0"/>
              <a:t>Planar cuts along given path (most likely vessels)</a:t>
            </a:r>
          </a:p>
          <a:p>
            <a:r>
              <a:rPr lang="en-US" dirty="0"/>
              <a:t>Images can be isometric depending on used algorithm</a:t>
            </a:r>
          </a:p>
          <a:p>
            <a:r>
              <a:rPr lang="en-US" dirty="0"/>
              <a:t>Types: projected, stretched, straightened</a:t>
            </a:r>
          </a:p>
          <a:p>
            <a:r>
              <a:rPr lang="en-US" dirty="0"/>
              <a:t>Multipath-CPRs possible with multiple branches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2D2B3-0C69-4098-879B-6BC44A9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C93-002A-4EE7-858F-8D559CCC7C5C}" type="datetime1">
              <a:rPr lang="en-US" smtClean="0"/>
              <a:t>10/30/2019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6E801-7639-4987-AE6A-063BE85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Raphael Krauthann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FEDD0-125C-4134-82FE-ED74C4C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011A-AB59-40FA-860C-139348FB40A3}" type="slidenum">
              <a:rPr lang="de-DE" smtClean="0"/>
              <a:t>9</a:t>
            </a:fld>
            <a:endParaRPr lang="de-DE"/>
          </a:p>
        </p:txBody>
      </p:sp>
      <p:pic>
        <p:nvPicPr>
          <p:cNvPr id="7" name="Picture 2" descr="Bildergebnis für th nürnberg">
            <a:extLst>
              <a:ext uri="{FF2B5EF4-FFF2-40B4-BE49-F238E27FC236}">
                <a16:creationId xmlns:a16="http://schemas.microsoft.com/office/drawing/2014/main" id="{086DA9C2-9DB5-4DA9-AEE2-3F70323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937"/>
            <a:ext cx="4216400" cy="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Breitbild</PresentationFormat>
  <Paragraphs>203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Vessel Visualization using Curvicircular Feature Aggregation</vt:lpstr>
      <vt:lpstr>Agenda</vt:lpstr>
      <vt:lpstr>Medical Background</vt:lpstr>
      <vt:lpstr>Medical Background</vt:lpstr>
      <vt:lpstr>Medical Background</vt:lpstr>
      <vt:lpstr>Medical Background</vt:lpstr>
      <vt:lpstr>About Curvicircular Feature Aggregation (CFA)</vt:lpstr>
      <vt:lpstr>Algorithm</vt:lpstr>
      <vt:lpstr>About Curved Planar Reformation (CPR)</vt:lpstr>
      <vt:lpstr>Algorithm - Vessel</vt:lpstr>
      <vt:lpstr>Algorithm - Sampling</vt:lpstr>
      <vt:lpstr>Algorithm - Sampling</vt:lpstr>
      <vt:lpstr>Algorithm - Sampling</vt:lpstr>
      <vt:lpstr>Algorithm - Aggregation</vt:lpstr>
      <vt:lpstr>Algorithm - Aggregation</vt:lpstr>
      <vt:lpstr>Algorithm - Aggregation</vt:lpstr>
      <vt:lpstr>Algorithm – Context (optional)</vt:lpstr>
      <vt:lpstr>Algorithm – Stability (optional)</vt:lpstr>
      <vt:lpstr>Algorithm – Stability (optional)</vt:lpstr>
      <vt:lpstr>Visual Mapping</vt:lpstr>
      <vt:lpstr>Visual Example</vt:lpstr>
      <vt:lpstr>Discussion and Limitations</vt:lpstr>
      <vt:lpstr>Comparison and Evaluation</vt:lpstr>
      <vt:lpstr>Comparison and Evaluation</vt:lpstr>
      <vt:lpstr>Comparison and Evaluation</vt:lpstr>
      <vt:lpstr>Comparison and Evaluation</vt:lpstr>
      <vt:lpstr>Discussion and Limitations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Krauthann</dc:creator>
  <cp:lastModifiedBy>Raphael Krauthann</cp:lastModifiedBy>
  <cp:revision>1</cp:revision>
  <dcterms:created xsi:type="dcterms:W3CDTF">2019-10-30T15:46:02Z</dcterms:created>
  <dcterms:modified xsi:type="dcterms:W3CDTF">2019-10-31T00:20:07Z</dcterms:modified>
</cp:coreProperties>
</file>