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3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6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9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6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307C-B517-4B0A-BCF3-922585F8B4FC}" type="datetimeFigureOut">
              <a:rPr lang="en-US" smtClean="0"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FF505-BF9C-4C3B-9B89-F38F35933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For Your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026" name="Picture 2" descr="C:\SE103Group\TypeForYourLife\TFYL\Main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Typing game</a:t>
            </a:r>
            <a:endParaRPr lang="en-US" dirty="0"/>
          </a:p>
          <a:p>
            <a:pPr lvl="1"/>
            <a:r>
              <a:rPr lang="en-US" dirty="0" smtClean="0"/>
              <a:t>Time sensitive</a:t>
            </a:r>
          </a:p>
          <a:p>
            <a:pPr lvl="1"/>
            <a:r>
              <a:rPr lang="en-US" dirty="0" smtClean="0"/>
              <a:t>Type words in text box to gain points</a:t>
            </a:r>
          </a:p>
          <a:p>
            <a:pPr lvl="1"/>
            <a:r>
              <a:rPr lang="en-US" dirty="0" smtClean="0"/>
              <a:t>Mistyping or running out of time decreases health</a:t>
            </a:r>
          </a:p>
          <a:p>
            <a:pPr lvl="1"/>
            <a:r>
              <a:rPr lang="en-US" dirty="0" smtClean="0"/>
              <a:t>Lose by running out of health</a:t>
            </a:r>
          </a:p>
          <a:p>
            <a:pPr lvl="1"/>
            <a:r>
              <a:rPr lang="en-US" dirty="0" smtClean="0"/>
              <a:t>Level of difficulty increases as health decreases</a:t>
            </a:r>
          </a:p>
          <a:p>
            <a:pPr lvl="2"/>
            <a:r>
              <a:rPr lang="en-US" dirty="0" smtClean="0"/>
              <a:t>Basically no way to “win”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34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doesn’t change for different levels</a:t>
            </a:r>
          </a:p>
          <a:p>
            <a:r>
              <a:rPr lang="en-US" dirty="0" smtClean="0"/>
              <a:t>Running out of time reduces health by 20 instead of </a:t>
            </a:r>
            <a:r>
              <a:rPr lang="en-US" dirty="0" smtClean="0"/>
              <a:t>10</a:t>
            </a:r>
            <a:endParaRPr lang="en-US" dirty="0"/>
          </a:p>
          <a:p>
            <a:pPr lvl="1"/>
            <a:r>
              <a:rPr lang="en-US" dirty="0" smtClean="0"/>
              <a:t>But typing the word incorrectly reduces health by 10</a:t>
            </a:r>
          </a:p>
        </p:txBody>
      </p:sp>
      <p:pic>
        <p:nvPicPr>
          <p:cNvPr id="2050" name="Picture 2" descr="C:\SE103Group\TypeForYourLife\TFYL\Level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33782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7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Leaderboards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Moving text box</a:t>
            </a:r>
          </a:p>
          <a:p>
            <a:r>
              <a:rPr lang="en-US" dirty="0" smtClean="0"/>
              <a:t>Words of subject matter</a:t>
            </a:r>
          </a:p>
          <a:p>
            <a:pPr lvl="1"/>
            <a:r>
              <a:rPr lang="en-US" dirty="0" smtClean="0"/>
              <a:t>Tutoring game with vocab words where definition may appear and the student has a certain amount of time to type the correct vocabulary word</a:t>
            </a:r>
          </a:p>
          <a:p>
            <a:endParaRPr lang="en-US" dirty="0"/>
          </a:p>
        </p:txBody>
      </p:sp>
      <p:pic>
        <p:nvPicPr>
          <p:cNvPr id="3074" name="Picture 2" descr="C:\SE103Group\TypeForYourLife\TFYL\Level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30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9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Have Done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organization of classes/methods</a:t>
            </a:r>
          </a:p>
          <a:p>
            <a:r>
              <a:rPr lang="en-US" dirty="0" smtClean="0"/>
              <a:t>More time working out of team labs</a:t>
            </a:r>
          </a:p>
          <a:p>
            <a:r>
              <a:rPr lang="en-US" dirty="0" smtClean="0"/>
              <a:t>More collaboration outside of class</a:t>
            </a:r>
          </a:p>
          <a:p>
            <a:r>
              <a:rPr lang="en-US" dirty="0" smtClean="0"/>
              <a:t>More communication outside of class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C:\SE103Group\TypeForYourLife\TFYL\Level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42514"/>
            <a:ext cx="2971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1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great experience</a:t>
            </a:r>
          </a:p>
          <a:p>
            <a:r>
              <a:rPr lang="en-US" dirty="0" smtClean="0"/>
              <a:t>Allowed us to work in teams and collaborate on a project</a:t>
            </a:r>
          </a:p>
          <a:p>
            <a:r>
              <a:rPr lang="en-US" dirty="0" smtClean="0"/>
              <a:t>Prepares us for co-op and jobs by providing team work experience</a:t>
            </a:r>
          </a:p>
          <a:p>
            <a:r>
              <a:rPr lang="en-US" dirty="0" smtClean="0"/>
              <a:t>Sometimes frustrating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Type For Your Life</vt:lpstr>
      <vt:lpstr>Gameplay</vt:lpstr>
      <vt:lpstr>Bugs</vt:lpstr>
      <vt:lpstr>Possible Add-ons</vt:lpstr>
      <vt:lpstr>What We Could Have Done Better</vt:lpstr>
      <vt:lpstr>The Experience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For Your Life</dc:title>
  <dc:creator>Tom</dc:creator>
  <cp:lastModifiedBy>kevinrathgeber</cp:lastModifiedBy>
  <cp:revision>8</cp:revision>
  <dcterms:created xsi:type="dcterms:W3CDTF">2014-06-05T03:48:30Z</dcterms:created>
  <dcterms:modified xsi:type="dcterms:W3CDTF">2014-06-05T07:42:52Z</dcterms:modified>
</cp:coreProperties>
</file>