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69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A87B7-ACC1-B374-7EFB-448186BEA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605BD-C5BC-DD48-A067-BE84C46B0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43F81-78A3-C6C8-3DFB-E466B59B9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4D04-8947-4F64-BA42-C38462CB75D7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D6C4A-D304-C0CA-3156-C2A1FF92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06381-AECA-BA19-023E-0C573C46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25B7-99C6-4262-822F-8593C4A88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53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6EE3-E2C6-74C5-7AAF-02B6DE4D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7CCDA-705C-9C2E-AC12-5BB9FE750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0CB36-7944-D788-008B-ED4F9AC3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4D04-8947-4F64-BA42-C38462CB75D7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684EE-1C7A-2C77-91A2-FA0882763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39971-D84F-F0C0-6085-9DCC2748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25B7-99C6-4262-822F-8593C4A88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10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D43499-0F93-0B05-2DEF-D5CAE8213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0BBC0-9959-EF86-71F3-237266456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0E7CB-0E67-3E2C-FD50-9C75C839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4D04-8947-4F64-BA42-C38462CB75D7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779A9-8235-F5DE-333F-51E1F31E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F82CC-7F84-A67F-4C6D-1BF7308F9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25B7-99C6-4262-822F-8593C4A88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89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18AC-7D3C-9CEE-60D3-76CE436E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CE5E6-B70F-7726-BEE5-1A0A2F3E5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5E6F2-AC6E-02C5-431D-A966FEFEC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4D04-8947-4F64-BA42-C38462CB75D7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472F3-AD31-8914-3486-2AF8CE22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7E534-21A5-D1C1-7B0C-EBB24714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25B7-99C6-4262-822F-8593C4A88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24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1482-7920-0287-3E44-F562688D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C59B0-1D3A-7056-DB82-09646CA2B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3919A-B4EC-7DE9-40EF-6DEE81C1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4D04-8947-4F64-BA42-C38462CB75D7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EF59D-875E-D35A-2647-5DA9B57B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C49D2-401F-3B7F-9748-CD9981EC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25B7-99C6-4262-822F-8593C4A88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48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EE98-C2A5-E934-D99E-D2B3BCFD4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9AC96-6735-E4F7-E686-98829937B9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9D775-2129-6ABA-0D96-DE5D0C6F6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14D83-FFD7-436B-056D-D0C82B8F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4D04-8947-4F64-BA42-C38462CB75D7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1B566-9AB8-3E2A-683F-65190F7B2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187BE-2F11-5388-236A-21C642B7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25B7-99C6-4262-822F-8593C4A88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0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FDB15-BEF2-A3DA-21CD-B4A9FCB4D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D805E-34DD-E18A-927F-EA951BFE9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E6AA5-BCBC-9063-C731-E9DB4110F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C7F3DC-7E8A-B305-D63B-10F107767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A066F-AF7D-F9FA-CE4B-BDDF51547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B3F69-1094-B71F-9ED2-0AC14A0D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4D04-8947-4F64-BA42-C38462CB75D7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60975C-E47D-8DFE-0FCF-C98BAAA42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39AD53-FFE6-5979-87A5-BC4407A3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25B7-99C6-4262-822F-8593C4A88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35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DBC69-9732-26B9-CFF7-5CEE6B7F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AA8A2-D907-75D1-FB73-B8FE5338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4D04-8947-4F64-BA42-C38462CB75D7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911CB-67E2-38F9-F372-C9918B2D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933DA-19BD-BE4C-0224-9FCC80C9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25B7-99C6-4262-822F-8593C4A88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51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1AA46-0A34-3530-1E2D-9034813A0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4D04-8947-4F64-BA42-C38462CB75D7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2566AF-EA29-2FD9-DDC9-1049BEE6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37F82-448B-16C9-0194-187EC234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25B7-99C6-4262-822F-8593C4A88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71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B1DF-C494-C0F0-123A-FD4959A66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33D9B-A6FD-59D2-7BA7-F658A0F96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FA2C6-8876-83A6-8E04-DD47A7C71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E76EC-61F6-6AB0-2BCB-A6FC07DB1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4D04-8947-4F64-BA42-C38462CB75D7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56EAB-761B-2B9C-F7D1-83F69734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02025-8B83-CB02-4E43-A4350C9F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25B7-99C6-4262-822F-8593C4A88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05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2A4F-30E3-8817-34A4-B4E54775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FE5FFA-6700-A83C-E29B-0FAC1DE91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07DE6-FE9C-F8D0-B1E9-A4CA188AF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B1A76-E331-D86A-B034-70D5FF77D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4D04-8947-4F64-BA42-C38462CB75D7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0F127-DAC3-2E0A-369F-F9DB99ABD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50C71-5F12-C4FD-DF49-FCBBD7A8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25B7-99C6-4262-822F-8593C4A88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32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F5585D-6B01-00F9-B3D0-F0F4CAEAC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1A0EB-02D3-8254-E8C5-CF74D72FC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058CA-C2F6-C973-14BB-D81408BC3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84D04-8947-4F64-BA42-C38462CB75D7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F32F3-A31E-658C-6D1B-05F4070E3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C5F12-C083-8468-E81F-DDF200EFD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D25B7-99C6-4262-822F-8593C4A88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10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06C4-1423-6F23-0B12-2F12C8C2D1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EA525-E976-64B7-7C19-02DBA630B6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ECD67A-E4EB-C83F-2E9E-B76B88245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656" y="-79736"/>
            <a:ext cx="12510655" cy="7179397"/>
          </a:xfrm>
          <a:prstGeom prst="rect">
            <a:avLst/>
          </a:prstGeom>
        </p:spPr>
      </p:pic>
      <p:pic>
        <p:nvPicPr>
          <p:cNvPr id="7" name="Graphic 6" descr="Car with solid fill">
            <a:extLst>
              <a:ext uri="{FF2B5EF4-FFF2-40B4-BE49-F238E27FC236}">
                <a16:creationId xmlns:a16="http://schemas.microsoft.com/office/drawing/2014/main" id="{77F17519-41BF-0193-D3C2-20E8DCFF8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19548" y="5710923"/>
            <a:ext cx="1499303" cy="1589088"/>
          </a:xfrm>
          <a:prstGeom prst="rect">
            <a:avLst/>
          </a:prstGeom>
        </p:spPr>
      </p:pic>
      <p:pic>
        <p:nvPicPr>
          <p:cNvPr id="9" name="Graphic 8" descr="Sun with solid fill">
            <a:extLst>
              <a:ext uri="{FF2B5EF4-FFF2-40B4-BE49-F238E27FC236}">
                <a16:creationId xmlns:a16="http://schemas.microsoft.com/office/drawing/2014/main" id="{532EF1FC-E770-887E-763A-398BBE4749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063323" y="446484"/>
            <a:ext cx="914400" cy="914400"/>
          </a:xfrm>
          <a:prstGeom prst="rect">
            <a:avLst/>
          </a:prstGeom>
        </p:spPr>
      </p:pic>
      <p:pic>
        <p:nvPicPr>
          <p:cNvPr id="13" name="Graphic 12" descr="Airplane with solid fill">
            <a:extLst>
              <a:ext uri="{FF2B5EF4-FFF2-40B4-BE49-F238E27FC236}">
                <a16:creationId xmlns:a16="http://schemas.microsoft.com/office/drawing/2014/main" id="{E75533F3-FECD-2A86-099E-8A42E2FABB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209750">
            <a:off x="-1087913" y="183374"/>
            <a:ext cx="914400" cy="914400"/>
          </a:xfrm>
          <a:prstGeom prst="rect">
            <a:avLst/>
          </a:prstGeom>
        </p:spPr>
      </p:pic>
      <p:pic>
        <p:nvPicPr>
          <p:cNvPr id="17" name="Graphic 16" descr="Deciduous tree with solid fill">
            <a:extLst>
              <a:ext uri="{FF2B5EF4-FFF2-40B4-BE49-F238E27FC236}">
                <a16:creationId xmlns:a16="http://schemas.microsoft.com/office/drawing/2014/main" id="{213096C2-4957-FFF3-D9B0-0E0226C988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5107" y="5170498"/>
            <a:ext cx="914400" cy="914400"/>
          </a:xfrm>
          <a:prstGeom prst="rect">
            <a:avLst/>
          </a:prstGeom>
        </p:spPr>
      </p:pic>
      <p:pic>
        <p:nvPicPr>
          <p:cNvPr id="25" name="Graphic 24" descr="Fir tree with solid fill">
            <a:extLst>
              <a:ext uri="{FF2B5EF4-FFF2-40B4-BE49-F238E27FC236}">
                <a16:creationId xmlns:a16="http://schemas.microsoft.com/office/drawing/2014/main" id="{6780A057-DA43-1F0A-B618-C697178CE9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64077" y="5124386"/>
            <a:ext cx="914400" cy="914400"/>
          </a:xfrm>
          <a:prstGeom prst="rect">
            <a:avLst/>
          </a:prstGeom>
        </p:spPr>
      </p:pic>
      <p:pic>
        <p:nvPicPr>
          <p:cNvPr id="27" name="Graphic 26" descr="Forest scene with solid fill">
            <a:extLst>
              <a:ext uri="{FF2B5EF4-FFF2-40B4-BE49-F238E27FC236}">
                <a16:creationId xmlns:a16="http://schemas.microsoft.com/office/drawing/2014/main" id="{7697D541-17FC-D17D-439A-2F661D41F7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39429" y="5130832"/>
            <a:ext cx="914400" cy="914400"/>
          </a:xfrm>
          <a:prstGeom prst="rect">
            <a:avLst/>
          </a:prstGeom>
        </p:spPr>
      </p:pic>
      <p:pic>
        <p:nvPicPr>
          <p:cNvPr id="29" name="Graphic 28" descr="Tropical scene with solid fill">
            <a:extLst>
              <a:ext uri="{FF2B5EF4-FFF2-40B4-BE49-F238E27FC236}">
                <a16:creationId xmlns:a16="http://schemas.microsoft.com/office/drawing/2014/main" id="{80F61298-064B-9490-4CCE-F6254844D5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058399" y="51910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3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3.33333E-6 0.04352 L 1.10274 0.04699 " pathEditMode="relative" rAng="0" ptsTypes="AA">
                                      <p:cBhvr>
                                        <p:cTn id="6" dur="1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130" y="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41 -0.04514 L 0.35846 -0.02777 C 0.43021 -0.02361 0.53828 -0.02199 0.6513 -0.02199 C 0.78021 -0.02199 0.88372 -0.02361 0.95534 -0.02777 L 1.30091 -0.04514 " pathEditMode="relative" rAng="0" ptsTypes="AAAAA">
                                      <p:cBhvr>
                                        <p:cTn id="8" dur="13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375" y="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750"/>
                            </p:stCondLst>
                            <p:childTnLst>
                              <p:par>
                                <p:cTn id="10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0.07037 L 0.33034 -0.05833 C 0.39896 -0.05556 0.50195 -0.05394 0.61041 -0.05394 C 0.73359 -0.05394 0.83242 -0.05556 0.90104 -0.05833 L 1.23151 -0.07037 " pathEditMode="relative" rAng="0" ptsTypes="AAAAA">
                                      <p:cBhvr>
                                        <p:cTn id="11" dur="8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76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GeekInstitute</dc:creator>
  <cp:lastModifiedBy>GeekInstitute</cp:lastModifiedBy>
  <cp:revision>1</cp:revision>
  <dcterms:created xsi:type="dcterms:W3CDTF">2024-01-12T13:59:18Z</dcterms:created>
  <dcterms:modified xsi:type="dcterms:W3CDTF">2024-01-12T13:59:52Z</dcterms:modified>
</cp:coreProperties>
</file>