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EDB4E-214B-4FED-B17A-F6F768B0B1B6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7A6B6-72E9-4967-9FD2-CEF8F546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5AB3-A586-4E13-BC18-BF8A1795E12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EB-AB91-49A1-9591-FDBBF26D805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93-169C-4A3B-95DF-F2F5884C10E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F24B-F065-4208-90FF-C3784FCE74E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007-4A08-4E86-ADA3-907DD169DE6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82C-09B4-427E-B14A-94AF8CE7692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82B-B581-47A5-AF33-CDA26DA8DFE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A52-AB50-4BFB-BD7D-9A17BB63583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5EDE-74D2-4471-B00F-B2E1EB584E3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FAC0-325D-4A75-BA88-129B697D7BF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9D9-494A-4B25-B72B-027E7D5914B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6E2F-2652-4D78-94B1-ECAEDEB387F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084-3B4C-475F-88FA-DCD050406DD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3121-9EC8-4510-995E-FD2185D0EC5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98BD-1CE3-4B1E-B645-F01494F89F2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4DA-504B-4D8B-9884-A53D56D46DA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67FA-6239-44FE-BCA7-AF6EB6B7784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ms.sinhgad.edu/sinhgad_engineering_institutes/skncoe_vadgaon/institute_detail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146" y="1899745"/>
            <a:ext cx="7395615" cy="132693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238" y="4843166"/>
            <a:ext cx="3412824" cy="20148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 –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Pragati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Bankar</a:t>
            </a:r>
            <a:r>
              <a:rPr lang="en-US" dirty="0" smtClean="0">
                <a:solidFill>
                  <a:schemeClr val="tx1"/>
                </a:solidFill>
              </a:rPr>
              <a:t>      - 18U424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Vishal </a:t>
            </a:r>
            <a:r>
              <a:rPr lang="en-US" dirty="0" err="1" smtClean="0">
                <a:solidFill>
                  <a:schemeClr val="tx1"/>
                </a:solidFill>
              </a:rPr>
              <a:t>Wankhede</a:t>
            </a:r>
            <a:r>
              <a:rPr lang="en-US" dirty="0" smtClean="0">
                <a:solidFill>
                  <a:schemeClr val="tx1"/>
                </a:solidFill>
              </a:rPr>
              <a:t> - 18U420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Harish </a:t>
            </a:r>
            <a:r>
              <a:rPr lang="en-US" dirty="0" err="1" smtClean="0">
                <a:solidFill>
                  <a:schemeClr val="tx1"/>
                </a:solidFill>
              </a:rPr>
              <a:t>Hatmode</a:t>
            </a:r>
            <a:r>
              <a:rPr lang="en-US" dirty="0" smtClean="0">
                <a:solidFill>
                  <a:schemeClr val="tx1"/>
                </a:solidFill>
              </a:rPr>
              <a:t>    - 18U424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Onkar Kulkarni       - 18U426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5A6CD15-7342-6645-82E9-83A7852B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4" y="0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A7F97C2-8C9F-6048-9AB9-AA27CD73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0072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56146" y="195669"/>
            <a:ext cx="675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Sinhgad</a:t>
            </a:r>
            <a:r>
              <a:rPr lang="en-IN" sz="2400" b="1" dirty="0"/>
              <a:t> Technical Education Society’s </a:t>
            </a:r>
            <a:r>
              <a:rPr lang="en-US" sz="2400" b="1" u="sng" dirty="0">
                <a:hlinkClick r:id="rId4"/>
              </a:rPr>
              <a:t/>
            </a:r>
            <a:br>
              <a:rPr lang="en-US" sz="2400" b="1" u="sng" dirty="0">
                <a:hlinkClick r:id="rId4"/>
              </a:rPr>
            </a:br>
            <a:r>
              <a:rPr lang="en-US" sz="2400" b="1" dirty="0"/>
              <a:t>Smt. </a:t>
            </a:r>
            <a:r>
              <a:rPr lang="en-US" sz="2400" b="1" dirty="0" err="1"/>
              <a:t>Kashibai</a:t>
            </a:r>
            <a:r>
              <a:rPr lang="en-US" sz="2400" b="1" dirty="0"/>
              <a:t> </a:t>
            </a:r>
            <a:r>
              <a:rPr lang="en-US" sz="2400" b="1" dirty="0" err="1"/>
              <a:t>Navale</a:t>
            </a:r>
            <a:r>
              <a:rPr lang="en-US" sz="2400" b="1" dirty="0"/>
              <a:t> College of </a:t>
            </a:r>
            <a:r>
              <a:rPr lang="en-US" sz="2400" b="1" dirty="0" err="1" smtClean="0"/>
              <a:t>Engineering,Pune</a:t>
            </a:r>
            <a:r>
              <a:rPr lang="en-US" u="sng" dirty="0"/>
              <a:t/>
            </a:r>
            <a:br>
              <a:rPr lang="en-US" u="sng" dirty="0"/>
            </a:b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839201" y="4843166"/>
            <a:ext cx="312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</a:t>
            </a:r>
          </a:p>
          <a:p>
            <a:r>
              <a:rPr lang="en-US" dirty="0" smtClean="0"/>
              <a:t>Dr. K.N. </a:t>
            </a:r>
            <a:r>
              <a:rPr lang="en-US" dirty="0" err="1" smtClean="0"/>
              <a:t>Honwadkar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View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Risk Management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End Users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Who are they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2W2H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Needs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in deciding investment proposals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is essential for making proper arrangements for training the man-power.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to achieve targets.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in improving and speed up product delivery.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9917"/>
            <a:ext cx="8915400" cy="4471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Description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For particular raw product take input dataset and set of ‘some’ number of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Model builder works on input dataset and algorithms provided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Best algorithm applies on the output derived from model builder.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Due to this accuracy and efficiency of product will be increased.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Final output.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Objectives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objectives or goals of the project should be “SMART</a:t>
            </a:r>
            <a:r>
              <a:rPr lang="en-US" sz="2400" dirty="0" smtClean="0">
                <a:solidFill>
                  <a:schemeClr val="tx1"/>
                </a:solidFill>
              </a:rPr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Accuracy and </a:t>
            </a:r>
            <a:r>
              <a:rPr lang="en-US" sz="2400" dirty="0" smtClean="0">
                <a:solidFill>
                  <a:schemeClr val="tx1"/>
                </a:solidFill>
              </a:rPr>
              <a:t>Reliability.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 achieve </a:t>
            </a:r>
            <a:r>
              <a:rPr lang="en-US" sz="2400" dirty="0" smtClean="0">
                <a:solidFill>
                  <a:schemeClr val="tx1"/>
                </a:solidFill>
              </a:rPr>
              <a:t>Effectiveness.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To achieve best possible revenue by Data </a:t>
            </a:r>
            <a:r>
              <a:rPr lang="en-IN" sz="2400" dirty="0" smtClean="0">
                <a:solidFill>
                  <a:schemeClr val="tx1"/>
                </a:solidFill>
              </a:rPr>
              <a:t>Mining.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Constraints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2" y="2881400"/>
            <a:ext cx="5623149" cy="27731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208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Index</vt:lpstr>
      <vt:lpstr>View Points</vt:lpstr>
      <vt:lpstr>Scope</vt:lpstr>
      <vt:lpstr>Scope</vt:lpstr>
      <vt:lpstr>Scope</vt:lpstr>
      <vt:lpstr>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Onkar Kulkarni</dc:creator>
  <cp:lastModifiedBy>Onkar Kulkarni</cp:lastModifiedBy>
  <cp:revision>7</cp:revision>
  <dcterms:created xsi:type="dcterms:W3CDTF">2020-10-13T07:05:40Z</dcterms:created>
  <dcterms:modified xsi:type="dcterms:W3CDTF">2020-10-13T09:17:35Z</dcterms:modified>
</cp:coreProperties>
</file>