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" lastIdx="0" clrIdx="0"/>
  <p:cmAuthor id="1" name="Henning Olesen" initials="HO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647" autoAdjust="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44EB-038C-4ACE-9EF4-9DE9752C8445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2249-4089-4C86-A996-138B2A2FD8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488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18AC3-CDDD-4204-9941-8E906092728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87C89-4F4C-4EC4-BD93-424FE5A97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415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87C89-4F4C-4EC4-BD93-424FE5A9715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5191-EB4A-6D41-9012-422815954762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EB56-BCBE-F742-9AAD-B6D66D29EA5F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9173-7F07-9044-A4B3-2E4C250D224B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B631-36B3-1344-ABAA-FF6BC83D2CA9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6EE8-7236-BE44-9916-2574BC9C1AAA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11DA-1A6C-BA43-BD5E-8378F3AFD320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F16D-6D3F-7346-964B-DDF7FC5ABD47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818A-EC77-E44A-AEAF-8E03C894B9DB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C893-2CD3-074B-8943-6091C7EC0716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61F126-6C2D-8E44-AA18-5868371293EC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/>
              <a:t>BE Project SKNCOE 2019-20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746" y="1148679"/>
            <a:ext cx="7772400" cy="2708275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BE Project Presentation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sz="2700" dirty="0" smtClean="0"/>
              <a:t>“</a:t>
            </a:r>
            <a:r>
              <a:rPr lang="en-IN" sz="2800" dirty="0"/>
              <a:t>Commodity Stock Recommendations and Price Prediction using Prescriptive Analytics Techniques</a:t>
            </a:r>
            <a:r>
              <a:rPr lang="en-IN" sz="2700" dirty="0" smtClean="0"/>
              <a:t> </a:t>
            </a:r>
            <a:r>
              <a:rPr lang="en-US" sz="2700" dirty="0" smtClean="0"/>
              <a:t>”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14800"/>
            <a:ext cx="8839200" cy="2362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Presented </a:t>
            </a:r>
            <a:r>
              <a:rPr lang="en-US" dirty="0" smtClean="0"/>
              <a:t>by  </a:t>
            </a:r>
            <a:r>
              <a:rPr lang="en-US" dirty="0"/>
              <a:t>				</a:t>
            </a:r>
          </a:p>
          <a:p>
            <a:pPr algn="l"/>
            <a:r>
              <a:rPr lang="en-US" dirty="0"/>
              <a:t>Harish Hatmode     18U424				Guided </a:t>
            </a:r>
          </a:p>
          <a:p>
            <a:pPr algn="l"/>
            <a:r>
              <a:rPr lang="en-US" dirty="0"/>
              <a:t>Pragati Bankar        </a:t>
            </a:r>
            <a:r>
              <a:rPr lang="en-US" dirty="0" smtClean="0"/>
              <a:t>18U417                                          </a:t>
            </a:r>
            <a:r>
              <a:rPr lang="en-US" dirty="0"/>
              <a:t>By</a:t>
            </a:r>
          </a:p>
          <a:p>
            <a:pPr algn="l"/>
            <a:r>
              <a:rPr lang="en-US" dirty="0"/>
              <a:t>Vishal Wankhede   </a:t>
            </a:r>
            <a:r>
              <a:rPr lang="en-US" dirty="0" smtClean="0"/>
              <a:t>18U420                            Dr. K</a:t>
            </a:r>
            <a:r>
              <a:rPr lang="en-US" dirty="0"/>
              <a:t>. N. Honwadkar</a:t>
            </a:r>
          </a:p>
          <a:p>
            <a:pPr algn="l"/>
            <a:r>
              <a:rPr lang="en-US" dirty="0"/>
              <a:t>Onkar Kulkarni        </a:t>
            </a:r>
            <a:r>
              <a:rPr lang="en-US" dirty="0" smtClean="0"/>
              <a:t>18U426</a:t>
            </a:r>
            <a:r>
              <a:rPr lang="en-US" dirty="0"/>
              <a:t>						</a:t>
            </a:r>
          </a:p>
          <a:p>
            <a:pPr algn="l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31F3-0BC7-394A-AFD9-B57EF4DBD895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5A6CD15-7342-6645-82E9-83A7852B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" y="-7021"/>
            <a:ext cx="1485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A7F97C2-8C9F-6048-9AB9-AA27CD73E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45" y="-19721"/>
            <a:ext cx="1600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0FE21-E181-C247-93B7-3CBE3042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</a:t>
            </a:r>
            <a:r>
              <a:rPr lang="en-US" dirty="0" smtClean="0"/>
              <a:t>2020-21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0"/>
            <a:ext cx="60221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solidFill>
                  <a:schemeClr val="tx2">
                    <a:lumMod val="75000"/>
                  </a:schemeClr>
                </a:solidFill>
              </a:rPr>
              <a:t>Smt. Kashibai Navale College of Engineering,Pune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/>
              <a:t>Sequence </a:t>
            </a:r>
            <a:r>
              <a:rPr lang="en-US" dirty="0" smtClean="0"/>
              <a:t>Diagram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Architecture Diagram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 Case Diagram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 Flow Diagram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962F-B482-974F-9B74-7F008001869C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C6250-E17A-DE4E-8FB6-689763C5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</a:t>
            </a:r>
            <a:r>
              <a:rPr lang="en-US" dirty="0" smtClean="0"/>
              <a:t>2020-21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52462"/>
            <a:ext cx="69913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6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841392" cy="3581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2800" y="1134076"/>
            <a:ext cx="3330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Architecture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8703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838200"/>
            <a:ext cx="6505575" cy="56831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8231" y="269892"/>
            <a:ext cx="27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Use Case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2558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05-12-2020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"/>
            <a:ext cx="2937855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5881" y="3048000"/>
            <a:ext cx="294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Data Flow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33264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1738</TotalTime>
  <Words>68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Constantia</vt:lpstr>
      <vt:lpstr>Wingdings</vt:lpstr>
      <vt:lpstr>Wingdings 2</vt:lpstr>
      <vt:lpstr>Flow</vt:lpstr>
      <vt:lpstr>BE Project Presentation On “Commodity Stock Recommendations and Price Prediction using Prescriptive Analytics Techniques ”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between users and IoT clusters:  Moving towards an Internet of People, Things and Services (IoPTS)</dc:title>
  <dc:creator>Owner</dc:creator>
  <cp:lastModifiedBy>harish hatmode</cp:lastModifiedBy>
  <cp:revision>94</cp:revision>
  <dcterms:created xsi:type="dcterms:W3CDTF">2015-04-06T12:43:20Z</dcterms:created>
  <dcterms:modified xsi:type="dcterms:W3CDTF">2020-12-04T19:32:44Z</dcterms:modified>
</cp:coreProperties>
</file>