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" lastIdx="0" clrIdx="0"/>
  <p:cmAuthor id="1" name="Henning Olesen" initials="HO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647" autoAdjust="0"/>
  </p:normalViewPr>
  <p:slideViewPr>
    <p:cSldViewPr>
      <p:cViewPr>
        <p:scale>
          <a:sx n="66" d="100"/>
          <a:sy n="66" d="100"/>
        </p:scale>
        <p:origin x="1930" y="3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744EB-038C-4ACE-9EF4-9DE9752C8445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2249-4089-4C86-A996-138B2A2FD8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4885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18AC3-CDDD-4204-9941-8E906092728C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87C89-4F4C-4EC4-BD93-424FE5A971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4157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87C89-4F4C-4EC4-BD93-424FE5A9715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5191-EB4A-6D41-9012-422815954762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EB56-BCBE-F742-9AAD-B6D66D29EA5F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69173-7F07-9044-A4B3-2E4C250D224B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B631-36B3-1344-ABAA-FF6BC83D2CA9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6EE8-7236-BE44-9916-2574BC9C1AAA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611DA-1A6C-BA43-BD5E-8378F3AFD320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2F16D-6D3F-7346-964B-DDF7FC5ABD47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818A-EC77-E44A-AEAF-8E03C894B9DB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C893-2CD3-074B-8943-6091C7EC0716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2019-20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61F126-6C2D-8E44-AA18-5868371293EC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/>
              <a:t>BE Project SKNCOE 2019-20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BFD712-9A51-4586-91F9-28577CD1986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j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746" y="1148679"/>
            <a:ext cx="7772400" cy="2708275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BE Project Presentation</a:t>
            </a:r>
            <a:br>
              <a:rPr lang="en-US" dirty="0"/>
            </a:br>
            <a:r>
              <a:rPr lang="en-US" dirty="0"/>
              <a:t>On</a:t>
            </a:r>
            <a:br>
              <a:rPr lang="en-US" dirty="0"/>
            </a:br>
            <a:r>
              <a:rPr lang="en-US" sz="2700" dirty="0" smtClean="0"/>
              <a:t>“</a:t>
            </a:r>
            <a:r>
              <a:rPr lang="en-IN" sz="2800" dirty="0"/>
              <a:t>Commodity Stock Recommendations and Price Prediction using Prescriptive Analytics Techniques</a:t>
            </a:r>
            <a:r>
              <a:rPr lang="en-IN" sz="2700" dirty="0" smtClean="0"/>
              <a:t> </a:t>
            </a:r>
            <a:r>
              <a:rPr lang="en-US" sz="2700" dirty="0" smtClean="0"/>
              <a:t>”</a:t>
            </a:r>
            <a:endParaRPr lang="en-US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114800"/>
            <a:ext cx="8839200" cy="2362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Presented </a:t>
            </a:r>
            <a:r>
              <a:rPr lang="en-US" dirty="0" smtClean="0"/>
              <a:t>by  </a:t>
            </a:r>
            <a:r>
              <a:rPr lang="en-US" dirty="0"/>
              <a:t>				</a:t>
            </a:r>
          </a:p>
          <a:p>
            <a:pPr algn="l"/>
            <a:r>
              <a:rPr lang="en-US" dirty="0"/>
              <a:t>Harish Hatmode     18U424				Guided </a:t>
            </a:r>
          </a:p>
          <a:p>
            <a:pPr algn="l"/>
            <a:r>
              <a:rPr lang="en-US" dirty="0"/>
              <a:t>Pragati Bankar        </a:t>
            </a:r>
            <a:r>
              <a:rPr lang="en-US" dirty="0" smtClean="0"/>
              <a:t>18U417                                          </a:t>
            </a:r>
            <a:r>
              <a:rPr lang="en-US" dirty="0"/>
              <a:t>By</a:t>
            </a:r>
          </a:p>
          <a:p>
            <a:pPr algn="l"/>
            <a:r>
              <a:rPr lang="en-US" dirty="0"/>
              <a:t>Vishal Wankhede   </a:t>
            </a:r>
            <a:r>
              <a:rPr lang="en-US" dirty="0" smtClean="0"/>
              <a:t>18U420                            Dr. K</a:t>
            </a:r>
            <a:r>
              <a:rPr lang="en-US" dirty="0"/>
              <a:t>. N. Honwadkar</a:t>
            </a:r>
          </a:p>
          <a:p>
            <a:pPr algn="l"/>
            <a:r>
              <a:rPr lang="en-US" dirty="0"/>
              <a:t>Onkar Kulkarni        </a:t>
            </a:r>
            <a:r>
              <a:rPr lang="en-US" dirty="0" smtClean="0"/>
              <a:t>18U426</a:t>
            </a:r>
            <a:r>
              <a:rPr lang="en-US" dirty="0"/>
              <a:t>						</a:t>
            </a:r>
          </a:p>
          <a:p>
            <a:pPr algn="l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31F3-0BC7-394A-AFD9-B57EF4DBD895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5A6CD15-7342-6645-82E9-83A7852B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" y="-7021"/>
            <a:ext cx="1485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4A7F97C2-8C9F-6048-9AB9-AA27CD73E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45" y="-19721"/>
            <a:ext cx="1600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0FE21-E181-C247-93B7-3CBE3042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</a:t>
            </a:r>
            <a:r>
              <a:rPr lang="en-US" dirty="0" smtClean="0"/>
              <a:t>2020-21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0"/>
            <a:ext cx="60221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dirty="0">
                <a:solidFill>
                  <a:schemeClr val="tx2">
                    <a:lumMod val="75000"/>
                  </a:schemeClr>
                </a:solidFill>
              </a:rPr>
              <a:t>Smt. Kashibai Navale College of Engineering,Pune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/>
              <a:t>Software Development Model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Architecture </a:t>
            </a:r>
            <a:r>
              <a:rPr lang="en-US" dirty="0" smtClean="0"/>
              <a:t>Diagram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Class Diagram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Component Diagram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State </a:t>
            </a:r>
            <a:r>
              <a:rPr lang="en-US" dirty="0"/>
              <a:t>Diagram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962F-B482-974F-9B74-7F008001869C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C6250-E17A-DE4E-8FB6-689763C5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 Project SKNCOE </a:t>
            </a:r>
            <a:r>
              <a:rPr lang="en-US" dirty="0" smtClean="0"/>
              <a:t>2020-21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0"/>
            <a:ext cx="7848600" cy="1085088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tx1"/>
                </a:solidFill>
              </a:rPr>
              <a:t>Software Development Model</a:t>
            </a:r>
            <a:r>
              <a:rPr lang="en-IN" sz="5400" b="1" dirty="0"/>
              <a:t/>
            </a:r>
            <a:br>
              <a:rPr lang="en-IN" sz="5400" b="1" dirty="0"/>
            </a:b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7F808FE2-B116-4064-B69E-18BFBE065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1447800"/>
            <a:ext cx="5334000" cy="473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6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534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6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Architectural Model</a:t>
            </a:r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57400"/>
            <a:ext cx="684139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3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Activity Diagram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436224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8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Component Diagram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48B1D-DF72-E04B-B46C-D5AE6C863B64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30A6B2-0802-4C37-A786-F0DCFB35D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7010400" cy="35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6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91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State Diagram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C0CEC7-0BAA-4F9A-B1A5-16F77B9E8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47801"/>
            <a:ext cx="5867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9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E36-F0B3-A34E-BA6B-EBE8CC617801}" type="datetime1">
              <a:rPr lang="en-IN" smtClean="0"/>
              <a:t>25-03-2021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 Project SKNCOE 2019-20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712-9A51-4586-91F9-28577CD1986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Business Thank-You Letter Exampl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03" y="1447800"/>
            <a:ext cx="7518794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327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1748</TotalTime>
  <Words>85</Words>
  <Application>Microsoft Office PowerPoint</Application>
  <PresentationFormat>On-screen Show (4:3)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Constantia</vt:lpstr>
      <vt:lpstr>Wingdings</vt:lpstr>
      <vt:lpstr>Wingdings 2</vt:lpstr>
      <vt:lpstr>Flow</vt:lpstr>
      <vt:lpstr>BE Project Presentation On “Commodity Stock Recommendations and Price Prediction using Prescriptive Analytics Techniques ”</vt:lpstr>
      <vt:lpstr>Outline</vt:lpstr>
      <vt:lpstr>Software Development Model </vt:lpstr>
      <vt:lpstr>Architectural Model </vt:lpstr>
      <vt:lpstr>Activity Diagram</vt:lpstr>
      <vt:lpstr>Component Diagram</vt:lpstr>
      <vt:lpstr>State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between users and IoT clusters:  Moving towards an Internet of People, Things and Services (IoPTS)</dc:title>
  <dc:creator>Owner</dc:creator>
  <cp:lastModifiedBy>Onkar Kulkarni</cp:lastModifiedBy>
  <cp:revision>96</cp:revision>
  <dcterms:created xsi:type="dcterms:W3CDTF">2015-04-06T12:43:20Z</dcterms:created>
  <dcterms:modified xsi:type="dcterms:W3CDTF">2021-03-25T08:24:35Z</dcterms:modified>
</cp:coreProperties>
</file>