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D489-0100-5F4B-968C-DB27C7703F54}" type="datetimeFigureOut">
              <a:rPr lang="en-US" smtClean="0"/>
              <a:pPr/>
              <a:t>4/26/10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 learning helpful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Increased robustness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Decreased planning iteration time</a:t>
            </a:r>
          </a:p>
          <a:p>
            <a:pPr lvl="1">
              <a:buFont typeface="Lucida Grande"/>
              <a:buChar char="−"/>
            </a:pPr>
            <a:r>
              <a:rPr lang="en-US" dirty="0" smtClean="0"/>
              <a:t>At the cost of Increased path length</a:t>
            </a:r>
          </a:p>
          <a:p>
            <a:r>
              <a:rPr lang="en-US" dirty="0" smtClean="0"/>
              <a:t>Reusing the data for re-planning more difficult</a:t>
            </a:r>
          </a:p>
          <a:p>
            <a:pPr lvl="1">
              <a:buFont typeface="Lucida Grande"/>
              <a:buChar char="−"/>
            </a:pPr>
            <a:r>
              <a:rPr lang="en-US" dirty="0" smtClean="0"/>
              <a:t>Online learning provides the same information</a:t>
            </a:r>
          </a:p>
          <a:p>
            <a:pPr lvl="1">
              <a:buFont typeface="Lucida Grande"/>
              <a:buChar char="−"/>
            </a:pPr>
            <a:r>
              <a:rPr lang="en-US" dirty="0" smtClean="0"/>
              <a:t>More precise calculations no different from consulting the world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41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RRT with Context Sensitivity </dc:title>
  <dc:creator>Filipe Oliveira Militao</dc:creator>
  <cp:lastModifiedBy>Karl Naden</cp:lastModifiedBy>
  <cp:revision>27</cp:revision>
  <dcterms:created xsi:type="dcterms:W3CDTF">2010-04-26T20:19:39Z</dcterms:created>
  <dcterms:modified xsi:type="dcterms:W3CDTF">2010-04-27T18:38:12Z</dcterms:modified>
</cp:coreProperties>
</file>