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60" r:id="rId7"/>
    <p:sldId id="263" r:id="rId8"/>
    <p:sldId id="261" r:id="rId9"/>
    <p:sldId id="264" r:id="rId10"/>
    <p:sldId id="262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0D489-0100-5F4B-968C-DB27C7703F54}" type="datetimeFigureOut">
              <a:rPr lang="en-US" smtClean="0"/>
              <a:pPr/>
              <a:t>4/22/10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Improving RRT with Context Sensitivity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 </a:t>
            </a:r>
            <a:endParaRPr lang="en-US" sz="2700" dirty="0" smtClean="0"/>
          </a:p>
          <a:p>
            <a:r>
              <a:rPr lang="en-US" sz="2700" dirty="0"/>
              <a:t>Filipe </a:t>
            </a:r>
            <a:r>
              <a:rPr lang="en-US" sz="2700" dirty="0" err="1" smtClean="0"/>
              <a:t>Militão</a:t>
            </a:r>
            <a:r>
              <a:rPr lang="en-US" sz="2700" dirty="0"/>
              <a:t>, Karl </a:t>
            </a:r>
            <a:r>
              <a:rPr lang="en-US" sz="2700" dirty="0" err="1"/>
              <a:t>Naden</a:t>
            </a:r>
            <a:r>
              <a:rPr lang="en-US" sz="2700" dirty="0"/>
              <a:t>, Bernardo </a:t>
            </a:r>
            <a:r>
              <a:rPr lang="en-US" sz="2700" dirty="0" err="1"/>
              <a:t>Toninho</a:t>
            </a:r>
            <a:r>
              <a:rPr lang="en-US" sz="27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6050" y="749244"/>
            <a:ext cx="3251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15-780 Grad </a:t>
            </a:r>
            <a:r>
              <a:rPr lang="en-US" dirty="0" smtClean="0"/>
              <a:t>AI – Spring 2010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9408" y="959066"/>
            <a:ext cx="3970692" cy="7067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cap="small" dirty="0" smtClean="0"/>
              <a:t>Introduction</a:t>
            </a:r>
            <a:endParaRPr lang="en-US" sz="24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1420160" y="2395409"/>
            <a:ext cx="2234999" cy="8153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400" cap="small" dirty="0" smtClean="0"/>
              <a:t>Planning</a:t>
            </a:r>
            <a:endParaRPr lang="en-US" sz="2400" cap="small" dirty="0"/>
          </a:p>
        </p:txBody>
      </p:sp>
      <p:sp>
        <p:nvSpPr>
          <p:cNvPr id="7" name="TextBox 6"/>
          <p:cNvSpPr txBox="1"/>
          <p:nvPr/>
        </p:nvSpPr>
        <p:spPr>
          <a:xfrm>
            <a:off x="3890705" y="2395409"/>
            <a:ext cx="1964298" cy="8153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400" cap="small" dirty="0" smtClean="0"/>
              <a:t>Evaluation</a:t>
            </a:r>
            <a:endParaRPr lang="en-US" sz="2400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6227244" y="2395409"/>
            <a:ext cx="1510357" cy="8153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400" cap="small" dirty="0" smtClean="0"/>
              <a:t>Results</a:t>
            </a:r>
            <a:endParaRPr lang="en-US" sz="2400" cap="small" dirty="0"/>
          </a:p>
        </p:txBody>
      </p:sp>
      <p:sp>
        <p:nvSpPr>
          <p:cNvPr id="9" name="TextBox 8"/>
          <p:cNvSpPr txBox="1"/>
          <p:nvPr/>
        </p:nvSpPr>
        <p:spPr>
          <a:xfrm>
            <a:off x="1420161" y="3511175"/>
            <a:ext cx="2234999" cy="887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400" cap="small" dirty="0" smtClean="0"/>
              <a:t>Re-Planning</a:t>
            </a:r>
            <a:endParaRPr lang="en-US" sz="2400" cap="small" dirty="0"/>
          </a:p>
        </p:txBody>
      </p:sp>
      <p:sp>
        <p:nvSpPr>
          <p:cNvPr id="10" name="TextBox 9"/>
          <p:cNvSpPr txBox="1"/>
          <p:nvPr/>
        </p:nvSpPr>
        <p:spPr>
          <a:xfrm>
            <a:off x="3890705" y="3511176"/>
            <a:ext cx="1964298" cy="8875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400" cap="small" dirty="0" smtClean="0"/>
              <a:t>Evaluation</a:t>
            </a:r>
            <a:endParaRPr lang="en-US" sz="2400" cap="small" dirty="0"/>
          </a:p>
        </p:txBody>
      </p:sp>
      <p:sp>
        <p:nvSpPr>
          <p:cNvPr id="11" name="TextBox 10"/>
          <p:cNvSpPr txBox="1"/>
          <p:nvPr/>
        </p:nvSpPr>
        <p:spPr>
          <a:xfrm>
            <a:off x="6227245" y="3511177"/>
            <a:ext cx="1510357" cy="8875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400" cap="small" dirty="0" smtClean="0"/>
              <a:t>Results</a:t>
            </a:r>
            <a:endParaRPr lang="en-US" sz="2400" cap="small" dirty="0"/>
          </a:p>
        </p:txBody>
      </p:sp>
      <p:sp>
        <p:nvSpPr>
          <p:cNvPr id="12" name="TextBox 11"/>
          <p:cNvSpPr txBox="1"/>
          <p:nvPr/>
        </p:nvSpPr>
        <p:spPr>
          <a:xfrm>
            <a:off x="2729408" y="4966350"/>
            <a:ext cx="3970692" cy="7549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cap="small" dirty="0" smtClean="0"/>
              <a:t>Conclusion</a:t>
            </a:r>
            <a:endParaRPr lang="en-US" sz="2400" cap="small" dirty="0"/>
          </a:p>
        </p:txBody>
      </p:sp>
      <p:sp>
        <p:nvSpPr>
          <p:cNvPr id="14" name="Right Arrow 13"/>
          <p:cNvSpPr/>
          <p:nvPr/>
        </p:nvSpPr>
        <p:spPr>
          <a:xfrm>
            <a:off x="3468473" y="2450029"/>
            <a:ext cx="587182" cy="70678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775268" y="2452224"/>
            <a:ext cx="587182" cy="70678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468473" y="3579450"/>
            <a:ext cx="587182" cy="70678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775268" y="3581645"/>
            <a:ext cx="587182" cy="70678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Goals?</a:t>
            </a:r>
          </a:p>
          <a:p>
            <a:r>
              <a:rPr lang="en-US" dirty="0" smtClean="0"/>
              <a:t>Conditions on which RRT is used?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Planning </a:t>
            </a:r>
            <a:r>
              <a:rPr lang="en-US" sz="3600" dirty="0" smtClean="0"/>
              <a:t>(RRT-</a:t>
            </a:r>
            <a:r>
              <a:rPr lang="en-US" sz="3600" dirty="0" err="1" smtClean="0"/>
              <a:t>GoalBias</a:t>
            </a:r>
            <a:r>
              <a:rPr lang="en-US" sz="3600" dirty="0" smtClean="0"/>
              <a:t>)</a:t>
            </a:r>
            <a:endParaRPr lang="en-US" dirty="0"/>
          </a:p>
        </p:txBody>
      </p:sp>
      <p:sp>
        <p:nvSpPr>
          <p:cNvPr id="4" name="Connector 3"/>
          <p:cNvSpPr/>
          <p:nvPr/>
        </p:nvSpPr>
        <p:spPr>
          <a:xfrm>
            <a:off x="1119748" y="4738149"/>
            <a:ext cx="300419" cy="300419"/>
          </a:xfrm>
          <a:prstGeom prst="flowChartConnector">
            <a:avLst/>
          </a:prstGeom>
          <a:solidFill>
            <a:srgbClr val="00800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innerShdw blurRad="63500" dist="50800" dir="81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nector 4"/>
          <p:cNvSpPr/>
          <p:nvPr/>
        </p:nvSpPr>
        <p:spPr>
          <a:xfrm>
            <a:off x="4822552" y="2567046"/>
            <a:ext cx="300419" cy="300419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81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5160" y="3236129"/>
            <a:ext cx="436973" cy="17068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34905" y="2866797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goal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5846" y="5140590"/>
            <a:ext cx="63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start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4" idx="7"/>
          </p:cNvCxnSpPr>
          <p:nvPr/>
        </p:nvCxnSpPr>
        <p:spPr>
          <a:xfrm rot="5400000" flipH="1" flipV="1">
            <a:off x="1471760" y="4369452"/>
            <a:ext cx="317105" cy="50828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1734256" y="4137327"/>
            <a:ext cx="477910" cy="17751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84453" y="4465041"/>
            <a:ext cx="573524" cy="27310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061970" y="3659402"/>
            <a:ext cx="396007" cy="32772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457977" y="3044966"/>
            <a:ext cx="1584027" cy="61443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nector 26"/>
          <p:cNvSpPr/>
          <p:nvPr/>
        </p:nvSpPr>
        <p:spPr>
          <a:xfrm>
            <a:off x="1679628" y="2023723"/>
            <a:ext cx="300419" cy="300419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innerShdw blurRad="63500" dist="50800" dir="81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69088" y="2245830"/>
            <a:ext cx="967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random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point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16200000" flipV="1">
            <a:off x="1937806" y="3139230"/>
            <a:ext cx="767240" cy="27310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65723" y="2358965"/>
            <a:ext cx="302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Algorithm:</a:t>
            </a:r>
          </a:p>
          <a:p>
            <a:endParaRPr lang="en-US" dirty="0" smtClean="0"/>
          </a:p>
          <a:p>
            <a:r>
              <a:rPr lang="en-US" dirty="0" smtClean="0"/>
              <a:t>Switch( random ){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</a:t>
            </a:r>
            <a:r>
              <a:rPr lang="en-US" dirty="0" smtClean="0"/>
              <a:t> : towards goal</a:t>
            </a:r>
          </a:p>
          <a:p>
            <a:r>
              <a:rPr lang="en-US" dirty="0" smtClean="0"/>
              <a:t>  1-p : towards some random point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 evaluated stuff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graphs and maps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Re-Planning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94</Words>
  <Application>Microsoft Macintosh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Improving RRT with Context Sensitivity </vt:lpstr>
      <vt:lpstr>Slide 2</vt:lpstr>
      <vt:lpstr>Introduction</vt:lpstr>
      <vt:lpstr>Path Planning (RRT-GoalBias)</vt:lpstr>
      <vt:lpstr>Extensions</vt:lpstr>
      <vt:lpstr>Evaluation</vt:lpstr>
      <vt:lpstr>Results</vt:lpstr>
      <vt:lpstr>Path Re-Planning</vt:lpstr>
      <vt:lpstr>Extensions</vt:lpstr>
      <vt:lpstr>Evaluation</vt:lpstr>
      <vt:lpstr>Results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RRT with Context Sensitivity </dc:title>
  <dc:creator>Filipe Oliveira Militao</dc:creator>
  <cp:lastModifiedBy>Filipe Oliveira Militao</cp:lastModifiedBy>
  <cp:revision>23</cp:revision>
  <dcterms:created xsi:type="dcterms:W3CDTF">2010-04-22T16:16:05Z</dcterms:created>
  <dcterms:modified xsi:type="dcterms:W3CDTF">2010-04-22T16:45:53Z</dcterms:modified>
</cp:coreProperties>
</file>