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69" r:id="rId5"/>
    <p:sldId id="27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-11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4" Type="http://schemas.openxmlformats.org/officeDocument/2006/relationships/slide" Target="slides/slide3.xml"/><Relationship Id="rId10" Type="http://schemas.openxmlformats.org/officeDocument/2006/relationships/theme" Target="theme/theme1.xml"/><Relationship Id="rId5" Type="http://schemas.openxmlformats.org/officeDocument/2006/relationships/slide" Target="slides/slide4.xml"/><Relationship Id="rId7" Type="http://schemas.openxmlformats.org/officeDocument/2006/relationships/printerSettings" Target="printerSettings/printerSettings1.bin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9" Type="http://schemas.openxmlformats.org/officeDocument/2006/relationships/viewProps" Target="viewProps.xml"/><Relationship Id="rId3" Type="http://schemas.openxmlformats.org/officeDocument/2006/relationships/slide" Target="slides/slide2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D489-0100-5F4B-968C-DB27C7703F54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1B29-6839-E748-83D8-60EC2BCA5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D489-0100-5F4B-968C-DB27C7703F54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1B29-6839-E748-83D8-60EC2BCA5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D489-0100-5F4B-968C-DB27C7703F54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1B29-6839-E748-83D8-60EC2BCA5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D489-0100-5F4B-968C-DB27C7703F54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1B29-6839-E748-83D8-60EC2BCA5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D489-0100-5F4B-968C-DB27C7703F54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1B29-6839-E748-83D8-60EC2BCA5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D489-0100-5F4B-968C-DB27C7703F54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1B29-6839-E748-83D8-60EC2BCA5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D489-0100-5F4B-968C-DB27C7703F54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1B29-6839-E748-83D8-60EC2BCA5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D489-0100-5F4B-968C-DB27C7703F54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1B29-6839-E748-83D8-60EC2BCA5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D489-0100-5F4B-968C-DB27C7703F54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1B29-6839-E748-83D8-60EC2BCA5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D489-0100-5F4B-968C-DB27C7703F54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1B29-6839-E748-83D8-60EC2BCA5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D489-0100-5F4B-968C-DB27C7703F54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1B29-6839-E748-83D8-60EC2BCA5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0D489-0100-5F4B-968C-DB27C7703F54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41B29-6839-E748-83D8-60EC2BCA5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Driven Improvements to RRT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</p:spPr>
        <p:txBody>
          <a:bodyPr>
            <a:normAutofit/>
          </a:bodyPr>
          <a:lstStyle/>
          <a:p>
            <a:r>
              <a:rPr lang="en-US" sz="2700" dirty="0" smtClean="0"/>
              <a:t> </a:t>
            </a:r>
          </a:p>
          <a:p>
            <a:r>
              <a:rPr lang="en-US" sz="2700" dirty="0"/>
              <a:t>Filipe </a:t>
            </a:r>
            <a:r>
              <a:rPr lang="en-US" sz="2700" dirty="0" err="1" smtClean="0"/>
              <a:t>Militão</a:t>
            </a:r>
            <a:r>
              <a:rPr lang="en-US" sz="2700" dirty="0"/>
              <a:t>, Karl </a:t>
            </a:r>
            <a:r>
              <a:rPr lang="en-US" sz="2700" dirty="0" err="1"/>
              <a:t>Naden</a:t>
            </a:r>
            <a:r>
              <a:rPr lang="en-US" sz="2700" dirty="0"/>
              <a:t>, Bernardo </a:t>
            </a:r>
            <a:r>
              <a:rPr lang="en-US" sz="2700" dirty="0" err="1"/>
              <a:t>Toninho</a:t>
            </a:r>
            <a:r>
              <a:rPr lang="en-US" sz="2700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96050" y="749244"/>
            <a:ext cx="3251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15-780 Grad AI – Spring 2010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Strengths of RRT</a:t>
            </a:r>
          </a:p>
          <a:p>
            <a:pPr lvl="1"/>
            <a:r>
              <a:rPr lang="en-US" dirty="0" smtClean="0"/>
              <a:t>Simple</a:t>
            </a:r>
          </a:p>
          <a:p>
            <a:pPr lvl="1"/>
            <a:r>
              <a:rPr lang="en-US" dirty="0" smtClean="0"/>
              <a:t>Fast</a:t>
            </a:r>
          </a:p>
          <a:p>
            <a:r>
              <a:rPr lang="en-US" dirty="0" smtClean="0"/>
              <a:t>RRT Weaknesses</a:t>
            </a:r>
          </a:p>
          <a:p>
            <a:pPr lvl="1"/>
            <a:r>
              <a:rPr lang="en-US" dirty="0" smtClean="0"/>
              <a:t>Not robust – must be tuned to the world</a:t>
            </a:r>
          </a:p>
          <a:p>
            <a:pPr lvl="1"/>
            <a:r>
              <a:rPr lang="en-US" dirty="0" smtClean="0"/>
              <a:t>Gathers no data about the world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Can we improve the robustness of the RRT algorithm by allowing it to gather data and compute information without sacrificing the speed and simplicity of each planning iteration.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Prevents robustness</a:t>
            </a:r>
          </a:p>
          <a:p>
            <a:pPr lvl="1"/>
            <a:r>
              <a:rPr lang="en-US" dirty="0" smtClean="0"/>
              <a:t>World with large open space and small passages</a:t>
            </a:r>
          </a:p>
          <a:p>
            <a:r>
              <a:rPr lang="en-US" dirty="0" smtClean="0"/>
              <a:t>Possible data collection</a:t>
            </a:r>
          </a:p>
          <a:p>
            <a:pPr lvl="1"/>
            <a:r>
              <a:rPr lang="en-US" dirty="0" smtClean="0"/>
              <a:t>Each extension success and failure provides data about good extension lengths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Gather data about extension length for use</a:t>
            </a:r>
          </a:p>
          <a:p>
            <a:pPr lvl="1"/>
            <a:r>
              <a:rPr lang="en-US" dirty="0" smtClean="0"/>
              <a:t>For online learning to impact path planning</a:t>
            </a:r>
          </a:p>
          <a:p>
            <a:pPr lvl="1"/>
            <a:r>
              <a:rPr lang="en-US" dirty="0" smtClean="0"/>
              <a:t>For learning about the world for use in re-planning</a:t>
            </a:r>
          </a:p>
          <a:p>
            <a:r>
              <a:rPr lang="en-US" dirty="0" smtClean="0"/>
              <a:t>Constraints</a:t>
            </a:r>
          </a:p>
          <a:p>
            <a:pPr lvl="1"/>
            <a:r>
              <a:rPr lang="en-US" dirty="0" smtClean="0"/>
              <a:t>Data gathering and processing must be </a:t>
            </a:r>
            <a:r>
              <a:rPr lang="en-US" smtClean="0"/>
              <a:t>lightweight </a:t>
            </a:r>
            <a:r>
              <a:rPr lang="en-US" smtClean="0"/>
              <a:t>compared </a:t>
            </a:r>
            <a:r>
              <a:rPr lang="en-US" dirty="0" smtClean="0"/>
              <a:t>to testing the world.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1366</TotalTime>
  <Words>143</Words>
  <Application>Microsoft Macintosh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Data Driven Improvements to RRT</vt:lpstr>
      <vt:lpstr>Motivation</vt:lpstr>
      <vt:lpstr>Main Question</vt:lpstr>
      <vt:lpstr>Extension Length</vt:lpstr>
      <vt:lpstr>Specific Goals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RRT with Context Sensitivity </dc:title>
  <dc:creator>Filipe Oliveira Militao</dc:creator>
  <cp:lastModifiedBy>Karl Naden</cp:lastModifiedBy>
  <cp:revision>27</cp:revision>
  <dcterms:created xsi:type="dcterms:W3CDTF">2010-04-27T18:32:47Z</dcterms:created>
  <dcterms:modified xsi:type="dcterms:W3CDTF">2010-04-27T18:33:00Z</dcterms:modified>
</cp:coreProperties>
</file>