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sldIdLst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56" r:id="rId28"/>
    <p:sldId id="257" r:id="rId29"/>
    <p:sldId id="258" r:id="rId30"/>
    <p:sldId id="284" r:id="rId3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58036-A681-4070-968E-7FB5AC872F0C}" v="30" dt="2019-10-12T10:08:11.1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en Scerri" userId="55cb7fc9-28b9-4724-a249-160cf577d75d" providerId="ADAL" clId="{3AD58036-A681-4070-968E-7FB5AC872F0C}"/>
    <pc:docChg chg="undo custSel addSld delSld modSld sldOrd">
      <pc:chgData name="Daren Scerri" userId="55cb7fc9-28b9-4724-a249-160cf577d75d" providerId="ADAL" clId="{3AD58036-A681-4070-968E-7FB5AC872F0C}" dt="2019-10-12T10:08:20.533" v="224" actId="1076"/>
      <pc:docMkLst>
        <pc:docMk/>
      </pc:docMkLst>
      <pc:sldChg chg="addSp delSp modSp del">
        <pc:chgData name="Daren Scerri" userId="55cb7fc9-28b9-4724-a249-160cf577d75d" providerId="ADAL" clId="{3AD58036-A681-4070-968E-7FB5AC872F0C}" dt="2019-10-12T09:39:59.068" v="33" actId="2696"/>
        <pc:sldMkLst>
          <pc:docMk/>
          <pc:sldMk cId="0" sldId="256"/>
        </pc:sldMkLst>
        <pc:spChg chg="del">
          <ac:chgData name="Daren Scerri" userId="55cb7fc9-28b9-4724-a249-160cf577d75d" providerId="ADAL" clId="{3AD58036-A681-4070-968E-7FB5AC872F0C}" dt="2019-10-12T09:39:38.271" v="28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39:46.457" v="30" actId="1076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09:39:40.479" v="29" actId="478"/>
          <ac:spMkLst>
            <pc:docMk/>
            <pc:sldMk cId="0" sldId="256"/>
            <ac:spMk id="6" creationId="{EDBAE9AC-0EC8-441D-9B6F-A50B33FFDF63}"/>
          </ac:spMkLst>
        </pc:spChg>
      </pc:sldChg>
      <pc:sldChg chg="add">
        <pc:chgData name="Daren Scerri" userId="55cb7fc9-28b9-4724-a249-160cf577d75d" providerId="ADAL" clId="{3AD58036-A681-4070-968E-7FB5AC872F0C}" dt="2019-10-12T09:40:21.759" v="34"/>
        <pc:sldMkLst>
          <pc:docMk/>
          <pc:sldMk cId="2037712818" sldId="256"/>
        </pc:sldMkLst>
      </pc:sldChg>
      <pc:sldChg chg="addSp delSp modSp del">
        <pc:chgData name="Daren Scerri" userId="55cb7fc9-28b9-4724-a249-160cf577d75d" providerId="ADAL" clId="{3AD58036-A681-4070-968E-7FB5AC872F0C}" dt="2019-10-12T09:39:59.068" v="32" actId="2696"/>
        <pc:sldMkLst>
          <pc:docMk/>
          <pc:sldMk cId="0" sldId="257"/>
        </pc:sldMkLst>
        <pc:spChg chg="del">
          <ac:chgData name="Daren Scerri" userId="55cb7fc9-28b9-4724-a249-160cf577d75d" providerId="ADAL" clId="{3AD58036-A681-4070-968E-7FB5AC872F0C}" dt="2019-10-12T09:38:28.275" v="0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09:38:35.750" v="4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ren Scerri" userId="55cb7fc9-28b9-4724-a249-160cf577d75d" providerId="ADAL" clId="{3AD58036-A681-4070-968E-7FB5AC872F0C}" dt="2019-10-12T09:38:38.813" v="5" actId="478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09:38:40.215" v="7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Daren Scerri" userId="55cb7fc9-28b9-4724-a249-160cf577d75d" providerId="ADAL" clId="{3AD58036-A681-4070-968E-7FB5AC872F0C}" dt="2019-10-12T09:38:30.855" v="1" actId="478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09:38:32.298" v="2" actId="478"/>
          <ac:spMkLst>
            <pc:docMk/>
            <pc:sldMk cId="0" sldId="257"/>
            <ac:spMk id="8" creationId="{8F918738-E595-4416-AFA8-2F91A6723649}"/>
          </ac:spMkLst>
        </pc:spChg>
        <pc:spChg chg="add mod">
          <ac:chgData name="Daren Scerri" userId="55cb7fc9-28b9-4724-a249-160cf577d75d" providerId="ADAL" clId="{3AD58036-A681-4070-968E-7FB5AC872F0C}" dt="2019-10-12T09:39:22.112" v="27" actId="1076"/>
          <ac:spMkLst>
            <pc:docMk/>
            <pc:sldMk cId="0" sldId="257"/>
            <ac:spMk id="10" creationId="{DD74F3AA-2AF8-44F5-A7B1-3BA551059C47}"/>
          </ac:spMkLst>
        </pc:spChg>
        <pc:picChg chg="add mod">
          <ac:chgData name="Daren Scerri" userId="55cb7fc9-28b9-4724-a249-160cf577d75d" providerId="ADAL" clId="{3AD58036-A681-4070-968E-7FB5AC872F0C}" dt="2019-10-12T09:38:59.249" v="12" actId="1076"/>
          <ac:picMkLst>
            <pc:docMk/>
            <pc:sldMk cId="0" sldId="257"/>
            <ac:picMk id="1026" creationId="{F853280E-C5FD-400A-8052-784D9A38449D}"/>
          </ac:picMkLst>
        </pc:picChg>
      </pc:sldChg>
      <pc:sldChg chg="modSp add modTransition">
        <pc:chgData name="Daren Scerri" userId="55cb7fc9-28b9-4724-a249-160cf577d75d" providerId="ADAL" clId="{3AD58036-A681-4070-968E-7FB5AC872F0C}" dt="2019-10-12T10:08:20.533" v="224" actId="1076"/>
        <pc:sldMkLst>
          <pc:docMk/>
          <pc:sldMk cId="2605553227" sldId="257"/>
        </pc:sldMkLst>
        <pc:spChg chg="mod">
          <ac:chgData name="Daren Scerri" userId="55cb7fc9-28b9-4724-a249-160cf577d75d" providerId="ADAL" clId="{3AD58036-A681-4070-968E-7FB5AC872F0C}" dt="2019-10-12T10:08:20.533" v="224" actId="1076"/>
          <ac:spMkLst>
            <pc:docMk/>
            <pc:sldMk cId="2605553227" sldId="257"/>
            <ac:spMk id="10" creationId="{DD74F3AA-2AF8-44F5-A7B1-3BA551059C47}"/>
          </ac:spMkLst>
        </pc:spChg>
        <pc:picChg chg="mod">
          <ac:chgData name="Daren Scerri" userId="55cb7fc9-28b9-4724-a249-160cf577d75d" providerId="ADAL" clId="{3AD58036-A681-4070-968E-7FB5AC872F0C}" dt="2019-10-12T09:43:29.686" v="69" actId="1076"/>
          <ac:picMkLst>
            <pc:docMk/>
            <pc:sldMk cId="2605553227" sldId="257"/>
            <ac:picMk id="1026" creationId="{F853280E-C5FD-400A-8052-784D9A38449D}"/>
          </ac:picMkLst>
        </pc:picChg>
      </pc:sldChg>
      <pc:sldChg chg="del">
        <pc:chgData name="Daren Scerri" userId="55cb7fc9-28b9-4724-a249-160cf577d75d" providerId="ADAL" clId="{3AD58036-A681-4070-968E-7FB5AC872F0C}" dt="2019-10-12T09:39:59.068" v="31" actId="2696"/>
        <pc:sldMkLst>
          <pc:docMk/>
          <pc:sldMk cId="0" sldId="258"/>
        </pc:sldMkLst>
      </pc:sldChg>
      <pc:sldChg chg="modSp add modTransition">
        <pc:chgData name="Daren Scerri" userId="55cb7fc9-28b9-4724-a249-160cf577d75d" providerId="ADAL" clId="{3AD58036-A681-4070-968E-7FB5AC872F0C}" dt="2019-10-12T10:05:56.392" v="202"/>
        <pc:sldMkLst>
          <pc:docMk/>
          <pc:sldMk cId="1591561554" sldId="258"/>
        </pc:sldMkLst>
        <pc:spChg chg="mod">
          <ac:chgData name="Daren Scerri" userId="55cb7fc9-28b9-4724-a249-160cf577d75d" providerId="ADAL" clId="{3AD58036-A681-4070-968E-7FB5AC872F0C}" dt="2019-10-12T09:43:50.769" v="73" actId="1076"/>
          <ac:spMkLst>
            <pc:docMk/>
            <pc:sldMk cId="1591561554" sldId="258"/>
            <ac:spMk id="2" creationId="{00000000-0000-0000-0000-000000000000}"/>
          </ac:spMkLst>
        </pc:spChg>
      </pc:sldChg>
      <pc:sldChg chg="modSp">
        <pc:chgData name="Daren Scerri" userId="55cb7fc9-28b9-4724-a249-160cf577d75d" providerId="ADAL" clId="{3AD58036-A681-4070-968E-7FB5AC872F0C}" dt="2019-10-12T09:49:53.486" v="201" actId="1076"/>
        <pc:sldMkLst>
          <pc:docMk/>
          <pc:sldMk cId="0" sldId="259"/>
        </pc:sldMkLst>
        <pc:spChg chg="mod">
          <ac:chgData name="Daren Scerri" userId="55cb7fc9-28b9-4724-a249-160cf577d75d" providerId="ADAL" clId="{3AD58036-A681-4070-968E-7FB5AC872F0C}" dt="2019-10-12T09:49:53.486" v="201" actId="1076"/>
          <ac:spMkLst>
            <pc:docMk/>
            <pc:sldMk cId="0" sldId="259"/>
            <ac:spMk id="4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0"/>
        </pc:sldMkLst>
        <pc:spChg chg="mod">
          <ac:chgData name="Daren Scerri" userId="55cb7fc9-28b9-4724-a249-160cf577d75d" providerId="ADAL" clId="{3AD58036-A681-4070-968E-7FB5AC872F0C}" dt="2019-10-12T09:49:20.393" v="196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9:39.075" v="199" actId="1076"/>
          <ac:spMkLst>
            <pc:docMk/>
            <pc:sldMk cId="0" sldId="260"/>
            <ac:spMk id="3" creationId="{00000000-0000-0000-0000-000000000000}"/>
          </ac:spMkLst>
        </pc:spChg>
      </pc:sldChg>
      <pc:sldChg chg="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1"/>
        </pc:sldMkLst>
      </pc:sldChg>
      <pc:sldChg chg="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2"/>
        </pc:sldMkLst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3"/>
        </pc:sldMkLst>
        <pc:spChg chg="mod">
          <ac:chgData name="Daren Scerri" userId="55cb7fc9-28b9-4724-a249-160cf577d75d" providerId="ADAL" clId="{3AD58036-A681-4070-968E-7FB5AC872F0C}" dt="2019-10-12T09:48:01.421" v="154" actId="1076"/>
          <ac:spMkLst>
            <pc:docMk/>
            <pc:sldMk cId="0" sldId="263"/>
            <ac:spMk id="2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4"/>
        </pc:sldMkLst>
        <pc:spChg chg="mod">
          <ac:chgData name="Daren Scerri" userId="55cb7fc9-28b9-4724-a249-160cf577d75d" providerId="ADAL" clId="{3AD58036-A681-4070-968E-7FB5AC872F0C}" dt="2019-10-12T09:47:24.174" v="118" actId="1076"/>
          <ac:spMkLst>
            <pc:docMk/>
            <pc:sldMk cId="0" sldId="264"/>
            <ac:spMk id="2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5"/>
        </pc:sldMkLst>
        <pc:spChg chg="mod">
          <ac:chgData name="Daren Scerri" userId="55cb7fc9-28b9-4724-a249-160cf577d75d" providerId="ADAL" clId="{3AD58036-A681-4070-968E-7FB5AC872F0C}" dt="2019-10-12T09:47:19.106" v="117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6"/>
        </pc:sldMkLst>
        <pc:spChg chg="mod">
          <ac:chgData name="Daren Scerri" userId="55cb7fc9-28b9-4724-a249-160cf577d75d" providerId="ADAL" clId="{3AD58036-A681-4070-968E-7FB5AC872F0C}" dt="2019-10-12T09:47:09.002" v="116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7"/>
        </pc:sldMkLst>
        <pc:spChg chg="mod">
          <ac:chgData name="Daren Scerri" userId="55cb7fc9-28b9-4724-a249-160cf577d75d" providerId="ADAL" clId="{3AD58036-A681-4070-968E-7FB5AC872F0C}" dt="2019-10-12T09:47:03.665" v="115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7:03.665" v="115" actId="207"/>
          <ac:spMkLst>
            <pc:docMk/>
            <pc:sldMk cId="0" sldId="267"/>
            <ac:spMk id="5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8"/>
        </pc:sldMkLst>
        <pc:spChg chg="mod">
          <ac:chgData name="Daren Scerri" userId="55cb7fc9-28b9-4724-a249-160cf577d75d" providerId="ADAL" clId="{3AD58036-A681-4070-968E-7FB5AC872F0C}" dt="2019-10-12T09:46:54.340" v="114" actId="1076"/>
          <ac:spMkLst>
            <pc:docMk/>
            <pc:sldMk cId="0" sldId="268"/>
            <ac:spMk id="2" creationId="{00000000-0000-0000-0000-000000000000}"/>
          </ac:spMkLst>
        </pc:spChg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69"/>
        </pc:sldMkLst>
        <pc:spChg chg="mod">
          <ac:chgData name="Daren Scerri" userId="55cb7fc9-28b9-4724-a249-160cf577d75d" providerId="ADAL" clId="{3AD58036-A681-4070-968E-7FB5AC872F0C}" dt="2019-10-12T09:46:48.118" v="113" actId="1076"/>
          <ac:spMkLst>
            <pc:docMk/>
            <pc:sldMk cId="0" sldId="269"/>
            <ac:spMk id="3" creationId="{00000000-0000-0000-0000-000000000000}"/>
          </ac:spMkLst>
        </pc:spChg>
      </pc:sldChg>
      <pc:sldChg chg="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70"/>
        </pc:sldMkLst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71"/>
        </pc:sldMkLst>
        <pc:spChg chg="mod">
          <ac:chgData name="Daren Scerri" userId="55cb7fc9-28b9-4724-a249-160cf577d75d" providerId="ADAL" clId="{3AD58036-A681-4070-968E-7FB5AC872F0C}" dt="2019-10-12T09:44:40.730" v="79" actId="1076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Daren Scerri" userId="55cb7fc9-28b9-4724-a249-160cf577d75d" providerId="ADAL" clId="{3AD58036-A681-4070-968E-7FB5AC872F0C}" dt="2019-10-12T10:07:13.220" v="212" actId="1076"/>
        <pc:sldMkLst>
          <pc:docMk/>
          <pc:sldMk cId="0" sldId="272"/>
        </pc:sldMkLst>
        <pc:spChg chg="mod">
          <ac:chgData name="Daren Scerri" userId="55cb7fc9-28b9-4724-a249-160cf577d75d" providerId="ADAL" clId="{3AD58036-A681-4070-968E-7FB5AC872F0C}" dt="2019-10-12T10:06:52.795" v="207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10:06:41.416" v="204" actId="207"/>
          <ac:spMkLst>
            <pc:docMk/>
            <pc:sldMk cId="0" sldId="272"/>
            <ac:spMk id="4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10:07:13.220" v="212" actId="1076"/>
          <ac:spMkLst>
            <pc:docMk/>
            <pc:sldMk cId="0" sldId="272"/>
            <ac:spMk id="5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4:26.010" v="77" actId="1076"/>
          <ac:spMkLst>
            <pc:docMk/>
            <pc:sldMk cId="0" sldId="272"/>
            <ac:spMk id="6" creationId="{00000000-0000-0000-0000-000000000000}"/>
          </ac:spMkLst>
        </pc:spChg>
      </pc:sldChg>
      <pc:sldChg chg="addSp delSp modSp">
        <pc:chgData name="Daren Scerri" userId="55cb7fc9-28b9-4724-a249-160cf577d75d" providerId="ADAL" clId="{3AD58036-A681-4070-968E-7FB5AC872F0C}" dt="2019-10-12T10:07:29.811" v="215"/>
        <pc:sldMkLst>
          <pc:docMk/>
          <pc:sldMk cId="0" sldId="273"/>
        </pc:sldMkLst>
        <pc:spChg chg="del mod">
          <ac:chgData name="Daren Scerri" userId="55cb7fc9-28b9-4724-a249-160cf577d75d" providerId="ADAL" clId="{3AD58036-A681-4070-968E-7FB5AC872F0C}" dt="2019-10-12T09:45:02.454" v="83" actId="478"/>
          <ac:spMkLst>
            <pc:docMk/>
            <pc:sldMk cId="0" sldId="273"/>
            <ac:spMk id="2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26.738" v="213" actId="478"/>
          <ac:spMkLst>
            <pc:docMk/>
            <pc:sldMk cId="0" sldId="273"/>
            <ac:spMk id="4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28.628" v="214" actId="478"/>
          <ac:spMkLst>
            <pc:docMk/>
            <pc:sldMk cId="0" sldId="273"/>
            <ac:spMk id="5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4:31.721" v="78" actId="1076"/>
          <ac:spMkLst>
            <pc:docMk/>
            <pc:sldMk cId="0" sldId="273"/>
            <ac:spMk id="6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09:45:04.999" v="84" actId="478"/>
          <ac:spMkLst>
            <pc:docMk/>
            <pc:sldMk cId="0" sldId="273"/>
            <ac:spMk id="8" creationId="{D324C546-7A85-42BB-871E-76620EC36EB9}"/>
          </ac:spMkLst>
        </pc:spChg>
        <pc:spChg chg="add">
          <ac:chgData name="Daren Scerri" userId="55cb7fc9-28b9-4724-a249-160cf577d75d" providerId="ADAL" clId="{3AD58036-A681-4070-968E-7FB5AC872F0C}" dt="2019-10-12T10:07:29.811" v="215"/>
          <ac:spMkLst>
            <pc:docMk/>
            <pc:sldMk cId="0" sldId="273"/>
            <ac:spMk id="9" creationId="{43DCC662-C456-4F42-95AE-58BFC086F7AC}"/>
          </ac:spMkLst>
        </pc:spChg>
        <pc:spChg chg="add">
          <ac:chgData name="Daren Scerri" userId="55cb7fc9-28b9-4724-a249-160cf577d75d" providerId="ADAL" clId="{3AD58036-A681-4070-968E-7FB5AC872F0C}" dt="2019-10-12T10:07:29.811" v="215"/>
          <ac:spMkLst>
            <pc:docMk/>
            <pc:sldMk cId="0" sldId="273"/>
            <ac:spMk id="10" creationId="{980AA0AE-E2DF-4C45-982E-E139D61996E1}"/>
          </ac:spMkLst>
        </pc:spChg>
      </pc:sldChg>
      <pc:sldChg chg="addSp delSp modSp">
        <pc:chgData name="Daren Scerri" userId="55cb7fc9-28b9-4724-a249-160cf577d75d" providerId="ADAL" clId="{3AD58036-A681-4070-968E-7FB5AC872F0C}" dt="2019-10-12T10:07:40.998" v="217"/>
        <pc:sldMkLst>
          <pc:docMk/>
          <pc:sldMk cId="0" sldId="274"/>
        </pc:sldMkLst>
        <pc:spChg chg="del">
          <ac:chgData name="Daren Scerri" userId="55cb7fc9-28b9-4724-a249-160cf577d75d" providerId="ADAL" clId="{3AD58036-A681-4070-968E-7FB5AC872F0C}" dt="2019-10-12T09:45:14.080" v="85" actId="478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39.956" v="216" actId="478"/>
          <ac:spMkLst>
            <pc:docMk/>
            <pc:sldMk cId="0" sldId="274"/>
            <ac:spMk id="4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39.956" v="216" actId="478"/>
          <ac:spMkLst>
            <pc:docMk/>
            <pc:sldMk cId="0" sldId="274"/>
            <ac:spMk id="5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2:36.464" v="61" actId="1076"/>
          <ac:spMkLst>
            <pc:docMk/>
            <pc:sldMk cId="0" sldId="274"/>
            <ac:spMk id="6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09:45:16.858" v="86" actId="478"/>
          <ac:spMkLst>
            <pc:docMk/>
            <pc:sldMk cId="0" sldId="274"/>
            <ac:spMk id="8" creationId="{7700ED86-F3F5-4F4C-9A28-FA6409314C59}"/>
          </ac:spMkLst>
        </pc:spChg>
        <pc:spChg chg="add">
          <ac:chgData name="Daren Scerri" userId="55cb7fc9-28b9-4724-a249-160cf577d75d" providerId="ADAL" clId="{3AD58036-A681-4070-968E-7FB5AC872F0C}" dt="2019-10-12T10:07:40.998" v="217"/>
          <ac:spMkLst>
            <pc:docMk/>
            <pc:sldMk cId="0" sldId="274"/>
            <ac:spMk id="9" creationId="{CEA75510-8FD7-4ED1-A4BE-D7F5582CB82D}"/>
          </ac:spMkLst>
        </pc:spChg>
        <pc:spChg chg="add">
          <ac:chgData name="Daren Scerri" userId="55cb7fc9-28b9-4724-a249-160cf577d75d" providerId="ADAL" clId="{3AD58036-A681-4070-968E-7FB5AC872F0C}" dt="2019-10-12T10:07:40.998" v="217"/>
          <ac:spMkLst>
            <pc:docMk/>
            <pc:sldMk cId="0" sldId="274"/>
            <ac:spMk id="10" creationId="{D76F1D48-B8D4-4701-B0B6-CD89557C4EF1}"/>
          </ac:spMkLst>
        </pc:spChg>
      </pc:sldChg>
      <pc:sldChg chg="addSp delSp modSp">
        <pc:chgData name="Daren Scerri" userId="55cb7fc9-28b9-4724-a249-160cf577d75d" providerId="ADAL" clId="{3AD58036-A681-4070-968E-7FB5AC872F0C}" dt="2019-10-12T10:07:51.891" v="220"/>
        <pc:sldMkLst>
          <pc:docMk/>
          <pc:sldMk cId="0" sldId="275"/>
        </pc:sldMkLst>
        <pc:spChg chg="del">
          <ac:chgData name="Daren Scerri" userId="55cb7fc9-28b9-4724-a249-160cf577d75d" providerId="ADAL" clId="{3AD58036-A681-4070-968E-7FB5AC872F0C}" dt="2019-10-12T09:45:25.436" v="88" actId="478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50.191" v="219" actId="478"/>
          <ac:spMkLst>
            <pc:docMk/>
            <pc:sldMk cId="0" sldId="275"/>
            <ac:spMk id="4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50.191" v="219" actId="478"/>
          <ac:spMkLst>
            <pc:docMk/>
            <pc:sldMk cId="0" sldId="275"/>
            <ac:spMk id="5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2:54.911" v="63" actId="1076"/>
          <ac:spMkLst>
            <pc:docMk/>
            <pc:sldMk cId="0" sldId="275"/>
            <ac:spMk id="6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10:07:45.530" v="218" actId="478"/>
          <ac:spMkLst>
            <pc:docMk/>
            <pc:sldMk cId="0" sldId="275"/>
            <ac:spMk id="8" creationId="{E6BE685D-8AEA-4152-B0F8-30673D51C202}"/>
          </ac:spMkLst>
        </pc:spChg>
        <pc:spChg chg="add">
          <ac:chgData name="Daren Scerri" userId="55cb7fc9-28b9-4724-a249-160cf577d75d" providerId="ADAL" clId="{3AD58036-A681-4070-968E-7FB5AC872F0C}" dt="2019-10-12T10:07:51.891" v="220"/>
          <ac:spMkLst>
            <pc:docMk/>
            <pc:sldMk cId="0" sldId="275"/>
            <ac:spMk id="9" creationId="{5D8B10E2-FE2A-4368-8CA9-1EF4BECE28EE}"/>
          </ac:spMkLst>
        </pc:spChg>
        <pc:spChg chg="add">
          <ac:chgData name="Daren Scerri" userId="55cb7fc9-28b9-4724-a249-160cf577d75d" providerId="ADAL" clId="{3AD58036-A681-4070-968E-7FB5AC872F0C}" dt="2019-10-12T10:07:51.891" v="220"/>
          <ac:spMkLst>
            <pc:docMk/>
            <pc:sldMk cId="0" sldId="275"/>
            <ac:spMk id="10" creationId="{5F9A0346-4DD0-446D-B421-DD882F34E44C}"/>
          </ac:spMkLst>
        </pc:spChg>
      </pc:sldChg>
      <pc:sldChg chg="addSp delSp modSp">
        <pc:chgData name="Daren Scerri" userId="55cb7fc9-28b9-4724-a249-160cf577d75d" providerId="ADAL" clId="{3AD58036-A681-4070-968E-7FB5AC872F0C}" dt="2019-10-12T10:07:59.536" v="222"/>
        <pc:sldMkLst>
          <pc:docMk/>
          <pc:sldMk cId="0" sldId="276"/>
        </pc:sldMkLst>
        <pc:spChg chg="del">
          <ac:chgData name="Daren Scerri" userId="55cb7fc9-28b9-4724-a249-160cf577d75d" providerId="ADAL" clId="{3AD58036-A681-4070-968E-7FB5AC872F0C}" dt="2019-10-12T09:45:22.221" v="87" actId="478"/>
          <ac:spMkLst>
            <pc:docMk/>
            <pc:sldMk cId="0" sldId="276"/>
            <ac:spMk id="2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58.463" v="221" actId="478"/>
          <ac:spMkLst>
            <pc:docMk/>
            <pc:sldMk cId="0" sldId="276"/>
            <ac:spMk id="4" creationId="{00000000-0000-0000-0000-000000000000}"/>
          </ac:spMkLst>
        </pc:spChg>
        <pc:spChg chg="del mod">
          <ac:chgData name="Daren Scerri" userId="55cb7fc9-28b9-4724-a249-160cf577d75d" providerId="ADAL" clId="{3AD58036-A681-4070-968E-7FB5AC872F0C}" dt="2019-10-12T10:07:58.463" v="221" actId="478"/>
          <ac:spMkLst>
            <pc:docMk/>
            <pc:sldMk cId="0" sldId="276"/>
            <ac:spMk id="5" creationId="{00000000-0000-0000-0000-000000000000}"/>
          </ac:spMkLst>
        </pc:spChg>
        <pc:spChg chg="mod">
          <ac:chgData name="Daren Scerri" userId="55cb7fc9-28b9-4724-a249-160cf577d75d" providerId="ADAL" clId="{3AD58036-A681-4070-968E-7FB5AC872F0C}" dt="2019-10-12T09:42:58.811" v="64" actId="1076"/>
          <ac:spMkLst>
            <pc:docMk/>
            <pc:sldMk cId="0" sldId="276"/>
            <ac:spMk id="6" creationId="{00000000-0000-0000-0000-000000000000}"/>
          </ac:spMkLst>
        </pc:spChg>
        <pc:spChg chg="add del mod">
          <ac:chgData name="Daren Scerri" userId="55cb7fc9-28b9-4724-a249-160cf577d75d" providerId="ADAL" clId="{3AD58036-A681-4070-968E-7FB5AC872F0C}" dt="2019-10-12T09:45:48.747" v="89" actId="478"/>
          <ac:spMkLst>
            <pc:docMk/>
            <pc:sldMk cId="0" sldId="276"/>
            <ac:spMk id="8" creationId="{052F8B31-C91A-4167-884F-4016CE95629E}"/>
          </ac:spMkLst>
        </pc:spChg>
        <pc:spChg chg="add">
          <ac:chgData name="Daren Scerri" userId="55cb7fc9-28b9-4724-a249-160cf577d75d" providerId="ADAL" clId="{3AD58036-A681-4070-968E-7FB5AC872F0C}" dt="2019-10-12T10:07:59.536" v="222"/>
          <ac:spMkLst>
            <pc:docMk/>
            <pc:sldMk cId="0" sldId="276"/>
            <ac:spMk id="9" creationId="{241D6374-5F99-4D83-A56F-6C1415A7F4FC}"/>
          </ac:spMkLst>
        </pc:spChg>
        <pc:spChg chg="add">
          <ac:chgData name="Daren Scerri" userId="55cb7fc9-28b9-4724-a249-160cf577d75d" providerId="ADAL" clId="{3AD58036-A681-4070-968E-7FB5AC872F0C}" dt="2019-10-12T10:07:59.536" v="222"/>
          <ac:spMkLst>
            <pc:docMk/>
            <pc:sldMk cId="0" sldId="276"/>
            <ac:spMk id="10" creationId="{78C129E5-890D-423F-8510-53639FC05572}"/>
          </ac:spMkLst>
        </pc:spChg>
      </pc:sldChg>
      <pc:sldChg chg="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77"/>
        </pc:sldMkLst>
      </pc:sldChg>
      <pc:sldChg chg="modSp modTransition">
        <pc:chgData name="Daren Scerri" userId="55cb7fc9-28b9-4724-a249-160cf577d75d" providerId="ADAL" clId="{3AD58036-A681-4070-968E-7FB5AC872F0C}" dt="2019-10-12T10:08:11.180" v="223" actId="207"/>
        <pc:sldMkLst>
          <pc:docMk/>
          <pc:sldMk cId="0" sldId="278"/>
        </pc:sldMkLst>
        <pc:spChg chg="mod">
          <ac:chgData name="Daren Scerri" userId="55cb7fc9-28b9-4724-a249-160cf577d75d" providerId="ADAL" clId="{3AD58036-A681-4070-968E-7FB5AC872F0C}" dt="2019-10-12T10:08:11.180" v="223" actId="207"/>
          <ac:spMkLst>
            <pc:docMk/>
            <pc:sldMk cId="0" sldId="278"/>
            <ac:spMk id="3" creationId="{00000000-0000-0000-0000-000000000000}"/>
          </ac:spMkLst>
        </pc:spChg>
      </pc:sldChg>
      <pc:sldChg chg="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79"/>
        </pc:sldMkLst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80"/>
        </pc:sldMkLst>
        <pc:spChg chg="mod">
          <ac:chgData name="Daren Scerri" userId="55cb7fc9-28b9-4724-a249-160cf577d75d" providerId="ADAL" clId="{3AD58036-A681-4070-968E-7FB5AC872F0C}" dt="2019-10-12T09:43:16.330" v="66" actId="1076"/>
          <ac:spMkLst>
            <pc:docMk/>
            <pc:sldMk cId="0" sldId="280"/>
            <ac:spMk id="2" creationId="{00000000-0000-0000-0000-000000000000}"/>
          </ac:spMkLst>
        </pc:spChg>
      </pc:sldChg>
      <pc:sldChg chg="del ord">
        <pc:chgData name="Daren Scerri" userId="55cb7fc9-28b9-4724-a249-160cf577d75d" providerId="ADAL" clId="{3AD58036-A681-4070-968E-7FB5AC872F0C}" dt="2019-10-12T09:40:36.115" v="38" actId="2696"/>
        <pc:sldMkLst>
          <pc:docMk/>
          <pc:sldMk cId="0" sldId="281"/>
        </pc:sldMkLst>
      </pc:sldChg>
      <pc:sldChg chg="del">
        <pc:chgData name="Daren Scerri" userId="55cb7fc9-28b9-4724-a249-160cf577d75d" providerId="ADAL" clId="{3AD58036-A681-4070-968E-7FB5AC872F0C}" dt="2019-10-12T09:40:36.110" v="37" actId="2696"/>
        <pc:sldMkLst>
          <pc:docMk/>
          <pc:sldMk cId="0" sldId="282"/>
        </pc:sldMkLst>
      </pc:sldChg>
      <pc:sldChg chg="del">
        <pc:chgData name="Daren Scerri" userId="55cb7fc9-28b9-4724-a249-160cf577d75d" providerId="ADAL" clId="{3AD58036-A681-4070-968E-7FB5AC872F0C}" dt="2019-10-12T09:40:36.105" v="36" actId="2696"/>
        <pc:sldMkLst>
          <pc:docMk/>
          <pc:sldMk cId="0" sldId="283"/>
        </pc:sldMkLst>
      </pc:sldChg>
      <pc:sldChg chg="modSp modTransition">
        <pc:chgData name="Daren Scerri" userId="55cb7fc9-28b9-4724-a249-160cf577d75d" providerId="ADAL" clId="{3AD58036-A681-4070-968E-7FB5AC872F0C}" dt="2019-10-12T10:05:56.392" v="202"/>
        <pc:sldMkLst>
          <pc:docMk/>
          <pc:sldMk cId="0" sldId="284"/>
        </pc:sldMkLst>
        <pc:spChg chg="mod">
          <ac:chgData name="Daren Scerri" userId="55cb7fc9-28b9-4724-a249-160cf577d75d" providerId="ADAL" clId="{3AD58036-A681-4070-968E-7FB5AC872F0C}" dt="2019-10-12T09:44:14.524" v="76" actId="1076"/>
          <ac:spMkLst>
            <pc:docMk/>
            <pc:sldMk cId="0" sldId="284"/>
            <ac:spMk id="2" creationId="{00000000-0000-0000-0000-000000000000}"/>
          </ac:spMkLst>
        </pc:spChg>
      </pc:sldChg>
      <pc:sldChg chg="del">
        <pc:chgData name="Daren Scerri" userId="55cb7fc9-28b9-4724-a249-160cf577d75d" providerId="ADAL" clId="{3AD58036-A681-4070-968E-7FB5AC872F0C}" dt="2019-10-12T09:40:51.296" v="41" actId="2696"/>
        <pc:sldMkLst>
          <pc:docMk/>
          <pc:sldMk cId="0" sldId="285"/>
        </pc:sldMkLst>
      </pc:sldChg>
      <pc:sldChg chg="delSp modSp add ord modTransition">
        <pc:chgData name="Daren Scerri" userId="55cb7fc9-28b9-4724-a249-160cf577d75d" providerId="ADAL" clId="{3AD58036-A681-4070-968E-7FB5AC872F0C}" dt="2019-10-12T10:05:56.392" v="202"/>
        <pc:sldMkLst>
          <pc:docMk/>
          <pc:sldMk cId="140064962" sldId="285"/>
        </pc:sldMkLst>
        <pc:spChg chg="mod">
          <ac:chgData name="Daren Scerri" userId="55cb7fc9-28b9-4724-a249-160cf577d75d" providerId="ADAL" clId="{3AD58036-A681-4070-968E-7FB5AC872F0C}" dt="2019-10-12T09:48:39.539" v="193" actId="20577"/>
          <ac:spMkLst>
            <pc:docMk/>
            <pc:sldMk cId="140064962" sldId="285"/>
            <ac:spMk id="2" creationId="{09D2AFA4-E36D-430C-AF95-05CA5CAF40C3}"/>
          </ac:spMkLst>
        </pc:spChg>
        <pc:spChg chg="del">
          <ac:chgData name="Daren Scerri" userId="55cb7fc9-28b9-4724-a249-160cf577d75d" providerId="ADAL" clId="{3AD58036-A681-4070-968E-7FB5AC872F0C}" dt="2019-10-12T09:48:52.046" v="194" actId="478"/>
          <ac:spMkLst>
            <pc:docMk/>
            <pc:sldMk cId="140064962" sldId="285"/>
            <ac:spMk id="3" creationId="{DBCDCD2C-D1FF-4B23-9B9D-85A3FD6FB3EC}"/>
          </ac:spMkLst>
        </pc:spChg>
      </pc:sldChg>
      <pc:sldChg chg="del">
        <pc:chgData name="Daren Scerri" userId="55cb7fc9-28b9-4724-a249-160cf577d75d" providerId="ADAL" clId="{3AD58036-A681-4070-968E-7FB5AC872F0C}" dt="2019-10-12T09:40:51.291" v="40" actId="2696"/>
        <pc:sldMkLst>
          <pc:docMk/>
          <pc:sldMk cId="0" sldId="286"/>
        </pc:sldMkLst>
      </pc:sldChg>
      <pc:sldChg chg="del">
        <pc:chgData name="Daren Scerri" userId="55cb7fc9-28b9-4724-a249-160cf577d75d" providerId="ADAL" clId="{3AD58036-A681-4070-968E-7FB5AC872F0C}" dt="2019-10-12T09:40:51.285" v="39" actId="2696"/>
        <pc:sldMkLst>
          <pc:docMk/>
          <pc:sldMk cId="0" sldId="287"/>
        </pc:sldMkLst>
      </pc:sldChg>
      <pc:sldChg chg="del">
        <pc:chgData name="Daren Scerri" userId="55cb7fc9-28b9-4724-a249-160cf577d75d" providerId="ADAL" clId="{3AD58036-A681-4070-968E-7FB5AC872F0C}" dt="2019-10-12T09:41:21.546" v="42" actId="2696"/>
        <pc:sldMkLst>
          <pc:docMk/>
          <pc:sldMk cId="0" sldId="288"/>
        </pc:sldMkLst>
      </pc:sldChg>
      <pc:sldChg chg="del">
        <pc:chgData name="Daren Scerri" userId="55cb7fc9-28b9-4724-a249-160cf577d75d" providerId="ADAL" clId="{3AD58036-A681-4070-968E-7FB5AC872F0C}" dt="2019-10-12T09:41:21.554" v="43" actId="2696"/>
        <pc:sldMkLst>
          <pc:docMk/>
          <pc:sldMk cId="0" sldId="289"/>
        </pc:sldMkLst>
      </pc:sldChg>
      <pc:sldChg chg="del">
        <pc:chgData name="Daren Scerri" userId="55cb7fc9-28b9-4724-a249-160cf577d75d" providerId="ADAL" clId="{3AD58036-A681-4070-968E-7FB5AC872F0C}" dt="2019-10-12T09:41:21.570" v="44" actId="2696"/>
        <pc:sldMkLst>
          <pc:docMk/>
          <pc:sldMk cId="0" sldId="290"/>
        </pc:sldMkLst>
      </pc:sldChg>
      <pc:sldChg chg="del">
        <pc:chgData name="Daren Scerri" userId="55cb7fc9-28b9-4724-a249-160cf577d75d" providerId="ADAL" clId="{3AD58036-A681-4070-968E-7FB5AC872F0C}" dt="2019-10-12T09:41:21.581" v="45" actId="2696"/>
        <pc:sldMkLst>
          <pc:docMk/>
          <pc:sldMk cId="0" sldId="291"/>
        </pc:sldMkLst>
      </pc:sldChg>
      <pc:sldChg chg="del">
        <pc:chgData name="Daren Scerri" userId="55cb7fc9-28b9-4724-a249-160cf577d75d" providerId="ADAL" clId="{3AD58036-A681-4070-968E-7FB5AC872F0C}" dt="2019-10-12T09:41:21.590" v="46" actId="2696"/>
        <pc:sldMkLst>
          <pc:docMk/>
          <pc:sldMk cId="0" sldId="292"/>
        </pc:sldMkLst>
      </pc:sldChg>
      <pc:sldChg chg="del">
        <pc:chgData name="Daren Scerri" userId="55cb7fc9-28b9-4724-a249-160cf577d75d" providerId="ADAL" clId="{3AD58036-A681-4070-968E-7FB5AC872F0C}" dt="2019-10-12T09:41:21.669" v="47" actId="2696"/>
        <pc:sldMkLst>
          <pc:docMk/>
          <pc:sldMk cId="0" sldId="293"/>
        </pc:sldMkLst>
      </pc:sldChg>
      <pc:sldChg chg="del">
        <pc:chgData name="Daren Scerri" userId="55cb7fc9-28b9-4724-a249-160cf577d75d" providerId="ADAL" clId="{3AD58036-A681-4070-968E-7FB5AC872F0C}" dt="2019-10-12T09:41:21.697" v="48" actId="2696"/>
        <pc:sldMkLst>
          <pc:docMk/>
          <pc:sldMk cId="0" sldId="294"/>
        </pc:sldMkLst>
      </pc:sldChg>
      <pc:sldChg chg="del">
        <pc:chgData name="Daren Scerri" userId="55cb7fc9-28b9-4724-a249-160cf577d75d" providerId="ADAL" clId="{3AD58036-A681-4070-968E-7FB5AC872F0C}" dt="2019-10-12T09:41:21.707" v="49" actId="2696"/>
        <pc:sldMkLst>
          <pc:docMk/>
          <pc:sldMk cId="0" sldId="295"/>
        </pc:sldMkLst>
      </pc:sldChg>
      <pc:sldChg chg="del">
        <pc:chgData name="Daren Scerri" userId="55cb7fc9-28b9-4724-a249-160cf577d75d" providerId="ADAL" clId="{3AD58036-A681-4070-968E-7FB5AC872F0C}" dt="2019-10-12T09:41:21.726" v="50" actId="2696"/>
        <pc:sldMkLst>
          <pc:docMk/>
          <pc:sldMk cId="0" sldId="296"/>
        </pc:sldMkLst>
      </pc:sldChg>
      <pc:sldChg chg="del">
        <pc:chgData name="Daren Scerri" userId="55cb7fc9-28b9-4724-a249-160cf577d75d" providerId="ADAL" clId="{3AD58036-A681-4070-968E-7FB5AC872F0C}" dt="2019-10-12T09:41:21.739" v="51" actId="2696"/>
        <pc:sldMkLst>
          <pc:docMk/>
          <pc:sldMk cId="0" sldId="297"/>
        </pc:sldMkLst>
      </pc:sldChg>
      <pc:sldChg chg="del">
        <pc:chgData name="Daren Scerri" userId="55cb7fc9-28b9-4724-a249-160cf577d75d" providerId="ADAL" clId="{3AD58036-A681-4070-968E-7FB5AC872F0C}" dt="2019-10-12T09:41:21.751" v="52" actId="2696"/>
        <pc:sldMkLst>
          <pc:docMk/>
          <pc:sldMk cId="0" sldId="298"/>
        </pc:sldMkLst>
      </pc:sldChg>
      <pc:sldChg chg="del">
        <pc:chgData name="Daren Scerri" userId="55cb7fc9-28b9-4724-a249-160cf577d75d" providerId="ADAL" clId="{3AD58036-A681-4070-968E-7FB5AC872F0C}" dt="2019-10-12T09:41:21.761" v="53" actId="2696"/>
        <pc:sldMkLst>
          <pc:docMk/>
          <pc:sldMk cId="0" sldId="299"/>
        </pc:sldMkLst>
      </pc:sldChg>
      <pc:sldChg chg="del">
        <pc:chgData name="Daren Scerri" userId="55cb7fc9-28b9-4724-a249-160cf577d75d" providerId="ADAL" clId="{3AD58036-A681-4070-968E-7FB5AC872F0C}" dt="2019-10-12T09:41:21.781" v="54" actId="2696"/>
        <pc:sldMkLst>
          <pc:docMk/>
          <pc:sldMk cId="0" sldId="300"/>
        </pc:sldMkLst>
      </pc:sldChg>
      <pc:sldChg chg="del">
        <pc:chgData name="Daren Scerri" userId="55cb7fc9-28b9-4724-a249-160cf577d75d" providerId="ADAL" clId="{3AD58036-A681-4070-968E-7FB5AC872F0C}" dt="2019-10-12T09:41:21.792" v="55" actId="2696"/>
        <pc:sldMkLst>
          <pc:docMk/>
          <pc:sldMk cId="0" sldId="301"/>
        </pc:sldMkLst>
      </pc:sldChg>
      <pc:sldChg chg="del">
        <pc:chgData name="Daren Scerri" userId="55cb7fc9-28b9-4724-a249-160cf577d75d" providerId="ADAL" clId="{3AD58036-A681-4070-968E-7FB5AC872F0C}" dt="2019-10-12T09:41:21.803" v="56" actId="2696"/>
        <pc:sldMkLst>
          <pc:docMk/>
          <pc:sldMk cId="0" sldId="302"/>
        </pc:sldMkLst>
      </pc:sldChg>
      <pc:sldChg chg="del">
        <pc:chgData name="Daren Scerri" userId="55cb7fc9-28b9-4724-a249-160cf577d75d" providerId="ADAL" clId="{3AD58036-A681-4070-968E-7FB5AC872F0C}" dt="2019-10-12T09:41:21.810" v="57" actId="2696"/>
        <pc:sldMkLst>
          <pc:docMk/>
          <pc:sldMk cId="0" sldId="303"/>
        </pc:sldMkLst>
      </pc:sldChg>
      <pc:sldChg chg="del">
        <pc:chgData name="Daren Scerri" userId="55cb7fc9-28b9-4724-a249-160cf577d75d" providerId="ADAL" clId="{3AD58036-A681-4070-968E-7FB5AC872F0C}" dt="2019-10-12T09:41:21.816" v="58" actId="2696"/>
        <pc:sldMkLst>
          <pc:docMk/>
          <pc:sldMk cId="0" sldId="304"/>
        </pc:sldMkLst>
      </pc:sldChg>
      <pc:sldChg chg="del">
        <pc:chgData name="Daren Scerri" userId="55cb7fc9-28b9-4724-a249-160cf577d75d" providerId="ADAL" clId="{3AD58036-A681-4070-968E-7FB5AC872F0C}" dt="2019-10-12T09:41:21.825" v="59" actId="2696"/>
        <pc:sldMkLst>
          <pc:docMk/>
          <pc:sldMk cId="0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490" y="2099028"/>
            <a:ext cx="7564820" cy="2938639"/>
          </a:xfrm>
        </p:spPr>
        <p:txBody>
          <a:bodyPr>
            <a:noAutofit/>
          </a:bodyPr>
          <a:lstStyle>
            <a:lvl1pPr>
              <a:defRPr sz="4467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311183" y="5205589"/>
            <a:ext cx="7141190" cy="70527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91" y="5625394"/>
            <a:ext cx="7564819" cy="117545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1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9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1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259491" y="1668727"/>
            <a:ext cx="8744196" cy="70527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18874">
              <a:defRPr/>
            </a:lvl6pPr>
            <a:lvl7pPr marL="1618874">
              <a:defRPr/>
            </a:lvl7pPr>
            <a:lvl8pPr marL="1618874">
              <a:defRPr/>
            </a:lvl8pPr>
            <a:lvl9pPr marL="1618874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149" y="302612"/>
            <a:ext cx="1134723" cy="6502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787687" y="3835075"/>
            <a:ext cx="7153487" cy="52954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03008" y="306109"/>
            <a:ext cx="7564821" cy="6499354"/>
          </a:xfrm>
        </p:spPr>
        <p:txBody>
          <a:bodyPr vert="eaVert"/>
          <a:lstStyle>
            <a:lvl5pPr>
              <a:defRPr/>
            </a:lvl5pPr>
            <a:lvl6pPr marL="1043947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7969" y="344170"/>
            <a:ext cx="704786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5640" y="5961379"/>
            <a:ext cx="8732519" cy="140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259491" y="1668727"/>
            <a:ext cx="8744196" cy="70527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3890">
              <a:defRPr/>
            </a:lvl2pPr>
            <a:lvl3pPr marL="643011">
              <a:defRPr/>
            </a:lvl3pPr>
            <a:lvl4pPr marL="832131">
              <a:defRPr/>
            </a:lvl4pPr>
            <a:lvl5pPr marL="1021252">
              <a:defRPr/>
            </a:lvl5pPr>
            <a:lvl6pPr marL="1210373">
              <a:defRPr baseline="0"/>
            </a:lvl6pPr>
            <a:lvl7pPr marL="1399494">
              <a:defRPr baseline="0"/>
            </a:lvl7pPr>
            <a:lvl8pPr marL="1588615">
              <a:defRPr baseline="0"/>
            </a:lvl8pPr>
            <a:lvl9pPr marL="1777735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0" y="2099028"/>
            <a:ext cx="7564820" cy="2938639"/>
          </a:xfrm>
        </p:spPr>
        <p:txBody>
          <a:bodyPr anchor="b">
            <a:noAutofit/>
          </a:bodyPr>
          <a:lstStyle>
            <a:lvl1pPr algn="l">
              <a:defRPr sz="364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311183" y="5205589"/>
            <a:ext cx="7141190" cy="70527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91" y="5622227"/>
            <a:ext cx="7564819" cy="117862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986">
                <a:solidFill>
                  <a:schemeClr val="tx1">
                    <a:tint val="75000"/>
                  </a:schemeClr>
                </a:solidFill>
              </a:defRPr>
            </a:lvl1pPr>
            <a:lvl2pPr marL="378242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48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472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96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120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944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6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93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259491" y="1668727"/>
            <a:ext cx="8744196" cy="70527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491" y="2099028"/>
            <a:ext cx="3656329" cy="4701822"/>
          </a:xfrm>
        </p:spPr>
        <p:txBody>
          <a:bodyPr>
            <a:normAutofit/>
          </a:bodyPr>
          <a:lstStyle>
            <a:lvl1pPr>
              <a:defRPr sz="1986"/>
            </a:lvl1pPr>
            <a:lvl2pPr>
              <a:defRPr sz="1655"/>
            </a:lvl2pPr>
            <a:lvl3pPr>
              <a:defRPr sz="1489"/>
            </a:lvl3pPr>
            <a:lvl4pPr>
              <a:defRPr sz="1324"/>
            </a:lvl4pPr>
            <a:lvl5pPr>
              <a:defRPr sz="1324"/>
            </a:lvl5pPr>
            <a:lvl6pPr marL="1618874">
              <a:defRPr sz="1324"/>
            </a:lvl6pPr>
            <a:lvl7pPr marL="1618874">
              <a:defRPr sz="1324" baseline="0"/>
            </a:lvl7pPr>
            <a:lvl8pPr marL="1618874">
              <a:defRPr sz="1324" baseline="0"/>
            </a:lvl8pPr>
            <a:lvl9pPr marL="1618874">
              <a:defRPr sz="1324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7982" y="2099028"/>
            <a:ext cx="3656328" cy="4701822"/>
          </a:xfrm>
        </p:spPr>
        <p:txBody>
          <a:bodyPr>
            <a:normAutofit/>
          </a:bodyPr>
          <a:lstStyle>
            <a:lvl1pPr>
              <a:defRPr sz="1986"/>
            </a:lvl1pPr>
            <a:lvl2pPr>
              <a:defRPr sz="1655"/>
            </a:lvl2pPr>
            <a:lvl3pPr>
              <a:defRPr sz="1489"/>
            </a:lvl3pPr>
            <a:lvl4pPr>
              <a:defRPr sz="1324"/>
            </a:lvl4pPr>
            <a:lvl5pPr>
              <a:defRPr sz="1324"/>
            </a:lvl5pPr>
            <a:lvl6pPr marL="1618874">
              <a:defRPr sz="1324"/>
            </a:lvl6pPr>
            <a:lvl7pPr marL="1618874">
              <a:defRPr sz="1324"/>
            </a:lvl7pPr>
            <a:lvl8pPr marL="1618874">
              <a:defRPr sz="1324" baseline="0"/>
            </a:lvl8pPr>
            <a:lvl9pPr marL="1618874">
              <a:defRPr sz="1324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259491" y="1668727"/>
            <a:ext cx="8744196" cy="70527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90" y="2099028"/>
            <a:ext cx="3653808" cy="83961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6" b="0"/>
            </a:lvl1pPr>
            <a:lvl2pPr marL="378242" indent="0">
              <a:buNone/>
              <a:defRPr sz="1655" b="1"/>
            </a:lvl2pPr>
            <a:lvl3pPr marL="756483" indent="0">
              <a:buNone/>
              <a:defRPr sz="1489" b="1"/>
            </a:lvl3pPr>
            <a:lvl4pPr marL="1134725" indent="0">
              <a:buNone/>
              <a:defRPr sz="1324" b="1"/>
            </a:lvl4pPr>
            <a:lvl5pPr marL="1512966" indent="0">
              <a:buNone/>
              <a:defRPr sz="1324" b="1"/>
            </a:lvl5pPr>
            <a:lvl6pPr marL="1891208" indent="0">
              <a:buNone/>
              <a:defRPr sz="1324" b="1"/>
            </a:lvl6pPr>
            <a:lvl7pPr marL="2269449" indent="0">
              <a:buNone/>
              <a:defRPr sz="1324" b="1"/>
            </a:lvl7pPr>
            <a:lvl8pPr marL="2647691" indent="0">
              <a:buNone/>
              <a:defRPr sz="1324" b="1"/>
            </a:lvl8pPr>
            <a:lvl9pPr marL="3025932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490" y="3106561"/>
            <a:ext cx="3653808" cy="3694290"/>
          </a:xfrm>
        </p:spPr>
        <p:txBody>
          <a:bodyPr/>
          <a:lstStyle>
            <a:lvl1pPr>
              <a:defRPr sz="1986"/>
            </a:lvl1pPr>
            <a:lvl2pPr>
              <a:defRPr sz="1655"/>
            </a:lvl2pPr>
            <a:lvl3pPr>
              <a:defRPr sz="1489"/>
            </a:lvl3pPr>
            <a:lvl4pPr>
              <a:defRPr sz="1324"/>
            </a:lvl4pPr>
            <a:lvl5pPr>
              <a:defRPr sz="1324"/>
            </a:lvl5pPr>
            <a:lvl6pPr marL="1618874">
              <a:defRPr sz="1324"/>
            </a:lvl6pPr>
            <a:lvl7pPr marL="1618874">
              <a:defRPr sz="1324" baseline="0"/>
            </a:lvl7pPr>
            <a:lvl8pPr marL="1618874">
              <a:defRPr sz="1324" baseline="0"/>
            </a:lvl8pPr>
            <a:lvl9pPr marL="1618874">
              <a:defRPr sz="1324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0502" y="2099028"/>
            <a:ext cx="3653808" cy="83961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6" b="0"/>
            </a:lvl1pPr>
            <a:lvl2pPr marL="378242" indent="0">
              <a:buNone/>
              <a:defRPr sz="1655" b="1"/>
            </a:lvl2pPr>
            <a:lvl3pPr marL="756483" indent="0">
              <a:buNone/>
              <a:defRPr sz="1489" b="1"/>
            </a:lvl3pPr>
            <a:lvl4pPr marL="1134725" indent="0">
              <a:buNone/>
              <a:defRPr sz="1324" b="1"/>
            </a:lvl4pPr>
            <a:lvl5pPr marL="1512966" indent="0">
              <a:buNone/>
              <a:defRPr sz="1324" b="1"/>
            </a:lvl5pPr>
            <a:lvl6pPr marL="1891208" indent="0">
              <a:buNone/>
              <a:defRPr sz="1324" b="1"/>
            </a:lvl6pPr>
            <a:lvl7pPr marL="2269449" indent="0">
              <a:buNone/>
              <a:defRPr sz="1324" b="1"/>
            </a:lvl7pPr>
            <a:lvl8pPr marL="2647691" indent="0">
              <a:buNone/>
              <a:defRPr sz="1324" b="1"/>
            </a:lvl8pPr>
            <a:lvl9pPr marL="3025932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0502" y="3106561"/>
            <a:ext cx="3653808" cy="3694290"/>
          </a:xfrm>
        </p:spPr>
        <p:txBody>
          <a:bodyPr/>
          <a:lstStyle>
            <a:lvl1pPr>
              <a:defRPr sz="1986"/>
            </a:lvl1pPr>
            <a:lvl2pPr>
              <a:defRPr sz="1655"/>
            </a:lvl2pPr>
            <a:lvl3pPr>
              <a:defRPr sz="1489"/>
            </a:lvl3pPr>
            <a:lvl4pPr>
              <a:defRPr sz="1324"/>
            </a:lvl4pPr>
            <a:lvl5pPr marL="1618874">
              <a:defRPr sz="1324"/>
            </a:lvl5pPr>
            <a:lvl6pPr marL="1618874">
              <a:defRPr sz="1324"/>
            </a:lvl6pPr>
            <a:lvl7pPr marL="1618874">
              <a:defRPr sz="1324"/>
            </a:lvl7pPr>
            <a:lvl8pPr marL="1618874">
              <a:defRPr sz="1324"/>
            </a:lvl8pPr>
            <a:lvl9pPr marL="1618874"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5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259491" y="1668727"/>
            <a:ext cx="8744196" cy="70527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89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</p:spPr>
        <p:txBody>
          <a:bodyPr anchor="b">
            <a:no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90" y="3778250"/>
            <a:ext cx="2269446" cy="3022600"/>
          </a:xfrm>
        </p:spPr>
        <p:txBody>
          <a:bodyPr anchor="b">
            <a:normAutofit/>
          </a:bodyPr>
          <a:lstStyle>
            <a:lvl1pPr marL="0" indent="0">
              <a:spcBef>
                <a:spcPts val="993"/>
              </a:spcBef>
              <a:buNone/>
              <a:defRPr sz="1324"/>
            </a:lvl1pPr>
            <a:lvl2pPr marL="378242" indent="0">
              <a:buNone/>
              <a:defRPr sz="993"/>
            </a:lvl2pPr>
            <a:lvl3pPr marL="756483" indent="0">
              <a:buNone/>
              <a:defRPr sz="827"/>
            </a:lvl3pPr>
            <a:lvl4pPr marL="1134725" indent="0">
              <a:buNone/>
              <a:defRPr sz="745"/>
            </a:lvl4pPr>
            <a:lvl5pPr marL="1512966" indent="0">
              <a:buNone/>
              <a:defRPr sz="745"/>
            </a:lvl5pPr>
            <a:lvl6pPr marL="1891208" indent="0">
              <a:buNone/>
              <a:defRPr sz="745"/>
            </a:lvl6pPr>
            <a:lvl7pPr marL="2269449" indent="0">
              <a:buNone/>
              <a:defRPr sz="745"/>
            </a:lvl7pPr>
            <a:lvl8pPr marL="2647691" indent="0">
              <a:buNone/>
              <a:defRPr sz="745"/>
            </a:lvl8pPr>
            <a:lvl9pPr marL="3025932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96" y="2099028"/>
            <a:ext cx="4690188" cy="4449939"/>
          </a:xfrm>
        </p:spPr>
        <p:txBody>
          <a:bodyPr>
            <a:normAutofit/>
          </a:bodyPr>
          <a:lstStyle>
            <a:lvl1pPr>
              <a:defRPr sz="1986"/>
            </a:lvl1pPr>
            <a:lvl2pPr>
              <a:defRPr sz="1655"/>
            </a:lvl2pPr>
            <a:lvl3pPr>
              <a:defRPr sz="1489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 baseline="0"/>
            </a:lvl7pPr>
            <a:lvl8pPr>
              <a:defRPr sz="1324" baseline="0"/>
            </a:lvl8pPr>
            <a:lvl9pPr>
              <a:defRPr sz="1324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3654873" y="1796924"/>
            <a:ext cx="5204560" cy="5041947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</p:spPr>
        <p:txBody>
          <a:bodyPr anchor="b">
            <a:no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44330" y="2076232"/>
            <a:ext cx="4690188" cy="4453297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986"/>
            </a:lvl1pPr>
            <a:lvl2pPr marL="378242" indent="0">
              <a:buNone/>
              <a:defRPr sz="2316"/>
            </a:lvl2pPr>
            <a:lvl3pPr marL="756483" indent="0">
              <a:buNone/>
              <a:defRPr sz="1986"/>
            </a:lvl3pPr>
            <a:lvl4pPr marL="1134725" indent="0">
              <a:buNone/>
              <a:defRPr sz="1655"/>
            </a:lvl4pPr>
            <a:lvl5pPr marL="1512966" indent="0">
              <a:buNone/>
              <a:defRPr sz="1655"/>
            </a:lvl5pPr>
            <a:lvl6pPr marL="1891208" indent="0">
              <a:buNone/>
              <a:defRPr sz="1655"/>
            </a:lvl6pPr>
            <a:lvl7pPr marL="2269449" indent="0">
              <a:buNone/>
              <a:defRPr sz="1655"/>
            </a:lvl7pPr>
            <a:lvl8pPr marL="2647691" indent="0">
              <a:buNone/>
              <a:defRPr sz="1655"/>
            </a:lvl8pPr>
            <a:lvl9pPr marL="3025932" indent="0">
              <a:buNone/>
              <a:defRPr sz="165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197515" y="1796924"/>
            <a:ext cx="5204560" cy="5041947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489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0590" y="3759241"/>
            <a:ext cx="2269446" cy="3022600"/>
          </a:xfrm>
        </p:spPr>
        <p:txBody>
          <a:bodyPr anchor="b">
            <a:normAutofit/>
          </a:bodyPr>
          <a:lstStyle>
            <a:lvl1pPr marL="0" indent="0">
              <a:spcBef>
                <a:spcPts val="993"/>
              </a:spcBef>
              <a:buNone/>
              <a:defRPr sz="1324"/>
            </a:lvl1pPr>
            <a:lvl2pPr marL="378242" indent="0">
              <a:buNone/>
              <a:defRPr sz="993"/>
            </a:lvl2pPr>
            <a:lvl3pPr marL="756483" indent="0">
              <a:buNone/>
              <a:defRPr sz="827"/>
            </a:lvl3pPr>
            <a:lvl4pPr marL="1134725" indent="0">
              <a:buNone/>
              <a:defRPr sz="745"/>
            </a:lvl4pPr>
            <a:lvl5pPr marL="1512966" indent="0">
              <a:buNone/>
              <a:defRPr sz="745"/>
            </a:lvl5pPr>
            <a:lvl6pPr marL="1891208" indent="0">
              <a:buNone/>
              <a:defRPr sz="745"/>
            </a:lvl6pPr>
            <a:lvl7pPr marL="2269449" indent="0">
              <a:buNone/>
              <a:defRPr sz="745"/>
            </a:lvl7pPr>
            <a:lvl8pPr marL="2647691" indent="0">
              <a:buNone/>
              <a:defRPr sz="745"/>
            </a:lvl8pPr>
            <a:lvl9pPr marL="3025932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491" y="302610"/>
            <a:ext cx="7564818" cy="1124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91" y="2099028"/>
            <a:ext cx="7564820" cy="470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491" y="7052735"/>
            <a:ext cx="5232333" cy="30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0944" y="7052735"/>
            <a:ext cx="1029043" cy="30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8707" y="7052735"/>
            <a:ext cx="945604" cy="30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32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56483" rtl="0" eaLnBrk="1" latinLnBrk="0" hangingPunct="1">
        <a:lnSpc>
          <a:spcPct val="90000"/>
        </a:lnSpc>
        <a:spcBef>
          <a:spcPct val="0"/>
        </a:spcBef>
        <a:buNone/>
        <a:defRPr sz="26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945" indent="-226945" algn="l" defTabSz="756483" rtl="0" eaLnBrk="1" latinLnBrk="0" hangingPunct="1">
        <a:lnSpc>
          <a:spcPct val="90000"/>
        </a:lnSpc>
        <a:spcBef>
          <a:spcPts val="1489"/>
        </a:spcBef>
        <a:buSzPct val="100000"/>
        <a:buFont typeface="Arial" pitchFamily="34" charset="0"/>
        <a:buChar char="▪"/>
        <a:defRPr sz="1986" kern="1200">
          <a:solidFill>
            <a:schemeClr val="tx1"/>
          </a:solidFill>
          <a:latin typeface="+mn-lt"/>
          <a:ea typeface="+mn-ea"/>
          <a:cs typeface="+mn-cs"/>
        </a:defRPr>
      </a:lvl1pPr>
      <a:lvl2pPr marL="476584" indent="-226945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Consolas" pitchFamily="49" charset="0"/>
        <a:buChar char="–"/>
        <a:defRPr sz="1655" kern="1200">
          <a:solidFill>
            <a:schemeClr val="tx1"/>
          </a:solidFill>
          <a:latin typeface="+mn-lt"/>
          <a:ea typeface="+mn-ea"/>
          <a:cs typeface="+mn-cs"/>
        </a:defRPr>
      </a:lvl2pPr>
      <a:lvl3pPr marL="665705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Arial" pitchFamily="34" charset="0"/>
        <a:buChar char="▪"/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854826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Consolas" pitchFamily="49" charset="0"/>
        <a:buChar char="–"/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043947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Arial" pitchFamily="34" charset="0"/>
        <a:buChar char="▪"/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233067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Consolas" pitchFamily="49" charset="0"/>
        <a:buChar char="–"/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1422188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Arial" pitchFamily="34" charset="0"/>
        <a:buChar char="▪"/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1611309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Consolas" pitchFamily="49" charset="0"/>
        <a:buChar char="–"/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1800430" indent="-189121" algn="l" defTabSz="756483" rtl="0" eaLnBrk="1" latinLnBrk="0" hangingPunct="1">
        <a:lnSpc>
          <a:spcPct val="90000"/>
        </a:lnSpc>
        <a:spcBef>
          <a:spcPts val="496"/>
        </a:spcBef>
        <a:buSzPct val="100000"/>
        <a:buFont typeface="Arial" pitchFamily="34" charset="0"/>
        <a:buChar char="▪"/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242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483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725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966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1208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9449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691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932" algn="l" defTabSz="756483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ajksuQW4mc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setosa.io/ev/image-kernel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://www.sciencedirect.com/science/article/pii/S003132031500157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://www.youtube.com/watch?v=CxanE_W46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Ol7ZB0MmU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AFA4-E36D-430C-AF95-05CA5CAF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Convolutions</a:t>
            </a:r>
          </a:p>
        </p:txBody>
      </p:sp>
    </p:spTree>
    <p:extLst>
      <p:ext uri="{BB962C8B-B14F-4D97-AF65-F5344CB8AC3E}">
        <p14:creationId xmlns:p14="http://schemas.microsoft.com/office/powerpoint/2010/main" val="1400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559050"/>
            <a:ext cx="9074150" cy="343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109" y="1832609"/>
            <a:ext cx="282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Convolutional</a:t>
            </a:r>
            <a:r>
              <a:rPr sz="2400" spc="-50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Kernel</a:t>
            </a:r>
            <a:endParaRPr sz="2400" dirty="0">
              <a:solidFill>
                <a:schemeClr val="tx2">
                  <a:lumMod val="10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190" y="1838959"/>
            <a:ext cx="220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Image</a:t>
            </a:r>
            <a:r>
              <a:rPr sz="2400" spc="-45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chemeClr val="tx2">
                    <a:lumMod val="10000"/>
                  </a:schemeClr>
                </a:solidFill>
                <a:latin typeface="Liberation Sans"/>
                <a:cs typeface="Liberation Sans"/>
              </a:rPr>
              <a:t>Classifier</a:t>
            </a:r>
            <a:endParaRPr sz="2400">
              <a:solidFill>
                <a:schemeClr val="tx2">
                  <a:lumMod val="1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78717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1732279"/>
            <a:ext cx="9513570" cy="4532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5651500" y="577850"/>
            <a:ext cx="416941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630" y="6899909"/>
            <a:ext cx="6173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Dumoulin,</a:t>
            </a:r>
            <a:r>
              <a:rPr sz="1500" spc="-40" dirty="0">
                <a:latin typeface="Liberation Sans"/>
                <a:cs typeface="Liberation Sans"/>
              </a:rPr>
              <a:t> </a:t>
            </a:r>
            <a:r>
              <a:rPr sz="1500" dirty="0">
                <a:latin typeface="Liberation Sans"/>
                <a:cs typeface="Liberation Sans"/>
              </a:rPr>
              <a:t>https://github.com/vdumoulin/conv_arithmetic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590" y="2214879"/>
            <a:ext cx="2191385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Feature</a:t>
            </a:r>
            <a:r>
              <a:rPr sz="2600" spc="-2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Map</a:t>
            </a:r>
            <a:endParaRPr sz="2600">
              <a:latin typeface="Liberation Sans"/>
              <a:cs typeface="Liberation Sans"/>
            </a:endParaRPr>
          </a:p>
          <a:p>
            <a:pPr marL="560705" marR="5080" indent="-548640">
              <a:lnSpc>
                <a:spcPct val="331400"/>
              </a:lnSpc>
              <a:spcBef>
                <a:spcPts val="150"/>
              </a:spcBef>
            </a:pPr>
            <a:r>
              <a:rPr sz="2600" dirty="0">
                <a:latin typeface="Liberation Sans"/>
                <a:cs typeface="Liberation Sans"/>
              </a:rPr>
              <a:t>Kernel or</a:t>
            </a:r>
            <a:r>
              <a:rPr sz="2600" spc="-10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Filter  </a:t>
            </a:r>
            <a:r>
              <a:rPr sz="2600" dirty="0">
                <a:latin typeface="Liberation Sans"/>
                <a:cs typeface="Liberation Sans"/>
              </a:rPr>
              <a:t>Image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80" y="4166870"/>
            <a:ext cx="457200" cy="641350"/>
          </a:xfrm>
          <a:custGeom>
            <a:avLst/>
            <a:gdLst/>
            <a:ahLst/>
            <a:cxnLst/>
            <a:rect l="l" t="t" r="r" b="b"/>
            <a:pathLst>
              <a:path w="457200" h="641350">
                <a:moveTo>
                  <a:pt x="342900" y="160019"/>
                </a:moveTo>
                <a:lnTo>
                  <a:pt x="114300" y="160019"/>
                </a:lnTo>
                <a:lnTo>
                  <a:pt x="114300" y="641349"/>
                </a:lnTo>
                <a:lnTo>
                  <a:pt x="342900" y="641349"/>
                </a:lnTo>
                <a:lnTo>
                  <a:pt x="342900" y="160019"/>
                </a:lnTo>
                <a:close/>
              </a:path>
              <a:path w="457200" h="641350">
                <a:moveTo>
                  <a:pt x="228600" y="0"/>
                </a:moveTo>
                <a:lnTo>
                  <a:pt x="0" y="160019"/>
                </a:lnTo>
                <a:lnTo>
                  <a:pt x="457200" y="160019"/>
                </a:lnTo>
                <a:lnTo>
                  <a:pt x="228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0" y="4166870"/>
            <a:ext cx="457200" cy="641350"/>
          </a:xfrm>
          <a:custGeom>
            <a:avLst/>
            <a:gdLst/>
            <a:ahLst/>
            <a:cxnLst/>
            <a:rect l="l" t="t" r="r" b="b"/>
            <a:pathLst>
              <a:path w="457200" h="641350">
                <a:moveTo>
                  <a:pt x="114300" y="641349"/>
                </a:moveTo>
                <a:lnTo>
                  <a:pt x="114300" y="160019"/>
                </a:lnTo>
                <a:lnTo>
                  <a:pt x="0" y="160019"/>
                </a:lnTo>
                <a:lnTo>
                  <a:pt x="228600" y="0"/>
                </a:lnTo>
                <a:lnTo>
                  <a:pt x="457200" y="160019"/>
                </a:lnTo>
                <a:lnTo>
                  <a:pt x="342900" y="160019"/>
                </a:lnTo>
                <a:lnTo>
                  <a:pt x="342900" y="641349"/>
                </a:lnTo>
                <a:lnTo>
                  <a:pt x="114300" y="641349"/>
                </a:lnTo>
                <a:close/>
              </a:path>
            </a:pathLst>
          </a:custGeom>
          <a:ln w="10961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0" y="4112059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5280" y="4753409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8080" y="2870200"/>
            <a:ext cx="457200" cy="641350"/>
          </a:xfrm>
          <a:custGeom>
            <a:avLst/>
            <a:gdLst/>
            <a:ahLst/>
            <a:cxnLst/>
            <a:rect l="l" t="t" r="r" b="b"/>
            <a:pathLst>
              <a:path w="457200" h="641350">
                <a:moveTo>
                  <a:pt x="342900" y="160020"/>
                </a:moveTo>
                <a:lnTo>
                  <a:pt x="114300" y="160020"/>
                </a:lnTo>
                <a:lnTo>
                  <a:pt x="114300" y="641350"/>
                </a:lnTo>
                <a:lnTo>
                  <a:pt x="342900" y="641350"/>
                </a:lnTo>
                <a:lnTo>
                  <a:pt x="342900" y="160020"/>
                </a:lnTo>
                <a:close/>
              </a:path>
              <a:path w="457200" h="641350">
                <a:moveTo>
                  <a:pt x="228600" y="0"/>
                </a:moveTo>
                <a:lnTo>
                  <a:pt x="0" y="160020"/>
                </a:lnTo>
                <a:lnTo>
                  <a:pt x="457200" y="160020"/>
                </a:lnTo>
                <a:lnTo>
                  <a:pt x="228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8080" y="2870200"/>
            <a:ext cx="457200" cy="641350"/>
          </a:xfrm>
          <a:custGeom>
            <a:avLst/>
            <a:gdLst/>
            <a:ahLst/>
            <a:cxnLst/>
            <a:rect l="l" t="t" r="r" b="b"/>
            <a:pathLst>
              <a:path w="457200" h="641350">
                <a:moveTo>
                  <a:pt x="114300" y="641350"/>
                </a:moveTo>
                <a:lnTo>
                  <a:pt x="114300" y="160020"/>
                </a:lnTo>
                <a:lnTo>
                  <a:pt x="0" y="160020"/>
                </a:lnTo>
                <a:lnTo>
                  <a:pt x="228600" y="0"/>
                </a:lnTo>
                <a:lnTo>
                  <a:pt x="457200" y="160020"/>
                </a:lnTo>
                <a:lnTo>
                  <a:pt x="342900" y="160020"/>
                </a:lnTo>
                <a:lnTo>
                  <a:pt x="342900" y="641350"/>
                </a:lnTo>
                <a:lnTo>
                  <a:pt x="114300" y="641350"/>
                </a:lnTo>
                <a:close/>
              </a:path>
            </a:pathLst>
          </a:custGeom>
          <a:ln w="10961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80" y="2815389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5280" y="3456740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2865" y="1370330"/>
            <a:ext cx="4639364" cy="530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41253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819150" y="1554480"/>
            <a:ext cx="8615680" cy="4527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7630" y="6899909"/>
            <a:ext cx="73685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spc="-15" dirty="0">
                <a:latin typeface="Liberation Sans"/>
                <a:cs typeface="Liberation Sans"/>
              </a:rPr>
              <a:t>Vanhoucke, Udacity,</a:t>
            </a:r>
            <a:r>
              <a:rPr sz="1500" spc="50" dirty="0">
                <a:latin typeface="Liberation Sans"/>
                <a:cs typeface="Liberation Sans"/>
              </a:rPr>
              <a:t> </a:t>
            </a:r>
            <a:r>
              <a:rPr sz="1500" spc="-5" dirty="0">
                <a:latin typeface="Liberation Sans"/>
                <a:cs typeface="Liberation Sans"/>
              </a:rPr>
              <a:t>https</a:t>
            </a:r>
            <a:r>
              <a:rPr sz="1500" spc="-5" dirty="0">
                <a:latin typeface="Liberation Sans"/>
                <a:cs typeface="Liberation Sans"/>
                <a:hlinkClick r:id="rId3"/>
              </a:rPr>
              <a:t>://www.youtube.com/watch?v=jajksuQW4mc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3700" y="372263"/>
            <a:ext cx="70478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What </a:t>
            </a:r>
            <a:r>
              <a:rPr sz="2800" spc="-5" dirty="0"/>
              <a:t>is</a:t>
            </a:r>
            <a:r>
              <a:rPr sz="2800" spc="-65" dirty="0"/>
              <a:t> </a:t>
            </a:r>
            <a:r>
              <a:rPr sz="2800"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976120"/>
            <a:ext cx="8830310" cy="502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0589" y="117220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I</a:t>
            </a:r>
            <a:r>
              <a:rPr sz="40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ag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8267" y="7092950"/>
            <a:ext cx="71710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 and Francesco </a:t>
            </a:r>
            <a:r>
              <a:rPr sz="1500" spc="-5" dirty="0">
                <a:latin typeface="Liberation Sans"/>
                <a:cs typeface="Liberation Sans"/>
              </a:rPr>
              <a:t>Visin, https://arxiv.org/pdf/1603.07285.pdf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511" y="1167185"/>
            <a:ext cx="3581400" cy="64504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marR="5080" indent="-381000">
              <a:lnSpc>
                <a:spcPts val="4460"/>
              </a:lnSpc>
              <a:spcBef>
                <a:spcPts val="530"/>
              </a:spcBef>
            </a:pPr>
            <a:r>
              <a:rPr sz="40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F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ea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t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ur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  </a:t>
            </a:r>
            <a:r>
              <a:rPr sz="40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Map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8640" y="1976120"/>
            <a:ext cx="8830310" cy="502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177" y="7167881"/>
            <a:ext cx="71710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 and Francesco </a:t>
            </a:r>
            <a:r>
              <a:rPr sz="1500" spc="-5" dirty="0">
                <a:latin typeface="Liberation Sans"/>
                <a:cs typeface="Liberation Sans"/>
              </a:rPr>
              <a:t>Visin, https://arxiv.org/pdf/1603.07285.pdf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3DCC662-C456-4F42-95AE-58BFC086F7AC}"/>
              </a:ext>
            </a:extLst>
          </p:cNvPr>
          <p:cNvSpPr txBox="1"/>
          <p:nvPr/>
        </p:nvSpPr>
        <p:spPr>
          <a:xfrm>
            <a:off x="2180589" y="117220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I</a:t>
            </a:r>
            <a:r>
              <a:rPr sz="40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ag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80AA0AE-E2DF-4C45-982E-E139D61996E1}"/>
              </a:ext>
            </a:extLst>
          </p:cNvPr>
          <p:cNvSpPr txBox="1"/>
          <p:nvPr/>
        </p:nvSpPr>
        <p:spPr>
          <a:xfrm>
            <a:off x="6112511" y="1167185"/>
            <a:ext cx="3581400" cy="64504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marR="5080" indent="-381000">
              <a:lnSpc>
                <a:spcPts val="4460"/>
              </a:lnSpc>
              <a:spcBef>
                <a:spcPts val="530"/>
              </a:spcBef>
            </a:pPr>
            <a:r>
              <a:rPr sz="40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F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ea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t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ur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  </a:t>
            </a:r>
            <a:r>
              <a:rPr sz="40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Map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8640" y="1976120"/>
            <a:ext cx="8830310" cy="502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858" y="7167881"/>
            <a:ext cx="71710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 and Francesco </a:t>
            </a:r>
            <a:r>
              <a:rPr sz="1500" spc="-5" dirty="0">
                <a:latin typeface="Liberation Sans"/>
                <a:cs typeface="Liberation Sans"/>
              </a:rPr>
              <a:t>Visin, https://arxiv.org/pdf/1603.07285.pdf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EA75510-8FD7-4ED1-A4BE-D7F5582CB82D}"/>
              </a:ext>
            </a:extLst>
          </p:cNvPr>
          <p:cNvSpPr txBox="1"/>
          <p:nvPr/>
        </p:nvSpPr>
        <p:spPr>
          <a:xfrm>
            <a:off x="2180589" y="117220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I</a:t>
            </a:r>
            <a:r>
              <a:rPr sz="40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ag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76F1D48-B8D4-4701-B0B6-CD89557C4EF1}"/>
              </a:ext>
            </a:extLst>
          </p:cNvPr>
          <p:cNvSpPr txBox="1"/>
          <p:nvPr/>
        </p:nvSpPr>
        <p:spPr>
          <a:xfrm>
            <a:off x="6112511" y="1167185"/>
            <a:ext cx="3581400" cy="64504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marR="5080" indent="-381000">
              <a:lnSpc>
                <a:spcPts val="4460"/>
              </a:lnSpc>
              <a:spcBef>
                <a:spcPts val="530"/>
              </a:spcBef>
            </a:pPr>
            <a:r>
              <a:rPr sz="40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F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ea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t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ur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  </a:t>
            </a:r>
            <a:r>
              <a:rPr sz="40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Map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8640" y="1976120"/>
            <a:ext cx="8830310" cy="502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8267" y="7092950"/>
            <a:ext cx="71710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 and Francesco </a:t>
            </a:r>
            <a:r>
              <a:rPr sz="1500" spc="-5" dirty="0">
                <a:latin typeface="Liberation Sans"/>
                <a:cs typeface="Liberation Sans"/>
              </a:rPr>
              <a:t>Visin, https://arxiv.org/pdf/1603.07285.pdf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D8B10E2-FE2A-4368-8CA9-1EF4BECE28EE}"/>
              </a:ext>
            </a:extLst>
          </p:cNvPr>
          <p:cNvSpPr txBox="1"/>
          <p:nvPr/>
        </p:nvSpPr>
        <p:spPr>
          <a:xfrm>
            <a:off x="2180589" y="117220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I</a:t>
            </a:r>
            <a:r>
              <a:rPr sz="40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ag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F9A0346-4DD0-446D-B421-DD882F34E44C}"/>
              </a:ext>
            </a:extLst>
          </p:cNvPr>
          <p:cNvSpPr txBox="1"/>
          <p:nvPr/>
        </p:nvSpPr>
        <p:spPr>
          <a:xfrm>
            <a:off x="6112511" y="1167185"/>
            <a:ext cx="3581400" cy="64504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marR="5080" indent="-381000">
              <a:lnSpc>
                <a:spcPts val="4460"/>
              </a:lnSpc>
              <a:spcBef>
                <a:spcPts val="530"/>
              </a:spcBef>
            </a:pPr>
            <a:r>
              <a:rPr sz="40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F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ea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t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ur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  </a:t>
            </a:r>
            <a:r>
              <a:rPr sz="40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Map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8640" y="1976120"/>
            <a:ext cx="8830310" cy="502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4779" y="7092950"/>
            <a:ext cx="71710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Liberation Sans"/>
                <a:cs typeface="Liberation Sans"/>
              </a:rPr>
              <a:t>Source: </a:t>
            </a:r>
            <a:r>
              <a:rPr sz="1500" spc="-5" dirty="0">
                <a:latin typeface="Liberation Sans"/>
                <a:cs typeface="Liberation Sans"/>
              </a:rPr>
              <a:t>Vincent </a:t>
            </a:r>
            <a:r>
              <a:rPr sz="1500" dirty="0">
                <a:latin typeface="Liberation Sans"/>
                <a:cs typeface="Liberation Sans"/>
              </a:rPr>
              <a:t>Dumoulin and Francesco </a:t>
            </a:r>
            <a:r>
              <a:rPr sz="1500" spc="-5" dirty="0">
                <a:latin typeface="Liberation Sans"/>
                <a:cs typeface="Liberation Sans"/>
              </a:rPr>
              <a:t>Visin, https://arxiv.org/pdf/1603.07285.pdf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41D6374-5F99-4D83-A56F-6C1415A7F4FC}"/>
              </a:ext>
            </a:extLst>
          </p:cNvPr>
          <p:cNvSpPr txBox="1"/>
          <p:nvPr/>
        </p:nvSpPr>
        <p:spPr>
          <a:xfrm>
            <a:off x="2180589" y="1172209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I</a:t>
            </a:r>
            <a:r>
              <a:rPr sz="40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ag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8C129E5-890D-423F-8510-53639FC05572}"/>
              </a:ext>
            </a:extLst>
          </p:cNvPr>
          <p:cNvSpPr txBox="1"/>
          <p:nvPr/>
        </p:nvSpPr>
        <p:spPr>
          <a:xfrm>
            <a:off x="6112511" y="1167185"/>
            <a:ext cx="3581400" cy="64504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marR="5080" indent="-381000">
              <a:lnSpc>
                <a:spcPts val="4460"/>
              </a:lnSpc>
              <a:spcBef>
                <a:spcPts val="530"/>
              </a:spcBef>
            </a:pPr>
            <a:r>
              <a:rPr sz="40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F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ea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t</a:t>
            </a:r>
            <a:r>
              <a:rPr sz="40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ur</a:t>
            </a:r>
            <a:r>
              <a:rPr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e  </a:t>
            </a:r>
            <a:r>
              <a:rPr sz="40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Liberation Sans"/>
                <a:cs typeface="Liberation Sans"/>
              </a:rPr>
              <a:t>Map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111591" y="5685354"/>
            <a:ext cx="4018376" cy="124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700" y="1720850"/>
            <a:ext cx="7925435" cy="368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9690" y="5878829"/>
            <a:ext cx="1731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DejaVu Sans"/>
                <a:cs typeface="DejaVu Sans"/>
              </a:rPr>
              <a:t>=</a:t>
            </a:r>
            <a:r>
              <a:rPr sz="4400" spc="-80" dirty="0">
                <a:latin typeface="DejaVu Sans"/>
                <a:cs typeface="DejaVu Sans"/>
              </a:rPr>
              <a:t> </a:t>
            </a:r>
            <a:r>
              <a:rPr sz="4400" spc="5" dirty="0">
                <a:latin typeface="DejaVu Sans"/>
                <a:cs typeface="DejaVu Sans"/>
              </a:rPr>
              <a:t>w</a:t>
            </a:r>
            <a:r>
              <a:rPr sz="5175" spc="7" baseline="32206" dirty="0">
                <a:latin typeface="DejaVu Sans"/>
                <a:cs typeface="DejaVu Sans"/>
              </a:rPr>
              <a:t>T</a:t>
            </a:r>
            <a:r>
              <a:rPr sz="4400" spc="5" dirty="0">
                <a:latin typeface="DejaVu Sans"/>
                <a:cs typeface="DejaVu Sans"/>
              </a:rPr>
              <a:t>x</a:t>
            </a:r>
            <a:endParaRPr sz="4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189" y="6795769"/>
            <a:ext cx="74168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Liberation Sans"/>
                <a:cs typeface="Liberation Sans"/>
              </a:rPr>
              <a:t>Watch </a:t>
            </a:r>
            <a:r>
              <a:rPr sz="2600" spc="-5" dirty="0">
                <a:latin typeface="Liberation Sans"/>
                <a:cs typeface="Liberation Sans"/>
              </a:rPr>
              <a:t>the </a:t>
            </a:r>
            <a:r>
              <a:rPr sz="2600" dirty="0">
                <a:latin typeface="Liberation Sans"/>
                <a:cs typeface="Liberation Sans"/>
              </a:rPr>
              <a:t>video:</a:t>
            </a:r>
            <a:r>
              <a:rPr sz="2600" spc="8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  <a:hlinkClick r:id="rId2"/>
              </a:rPr>
              <a:t>http://setosa.io/ev/image-kernels/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532130"/>
            <a:ext cx="3870960" cy="6234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2979" y="1800860"/>
            <a:ext cx="4991100" cy="4142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630" y="6899909"/>
            <a:ext cx="65970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Source:</a:t>
            </a:r>
            <a:r>
              <a:rPr sz="1500" spc="70" dirty="0">
                <a:latin typeface="Liberation Sans"/>
                <a:cs typeface="Liberation Sans"/>
              </a:rPr>
              <a:t> </a:t>
            </a:r>
            <a:r>
              <a:rPr sz="1500" spc="-5" dirty="0">
                <a:latin typeface="Liberation Sans"/>
                <a:cs typeface="Liberation Sans"/>
                <a:hlinkClick r:id="rId2"/>
              </a:rPr>
              <a:t>http://www.sciencedirect.com/science/article/pii/S0031320315001570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547478"/>
            <a:ext cx="7605344" cy="1589281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 err="1"/>
              <a:t>convolut</a:t>
            </a:r>
            <a:r>
              <a:rPr lang="en-GB" spc="-5" dirty="0"/>
              <a:t>ion? </a:t>
            </a:r>
            <a:br>
              <a:rPr lang="en-GB" spc="-5" dirty="0"/>
            </a:br>
            <a:br>
              <a:rPr lang="en-GB" spc="-5" dirty="0"/>
            </a:br>
            <a:r>
              <a:rPr lang="en-GB" sz="4000" spc="-5" dirty="0">
                <a:solidFill>
                  <a:srgbClr val="FFFF00"/>
                </a:solidFill>
              </a:rPr>
              <a:t>Gabor</a:t>
            </a:r>
            <a:r>
              <a:rPr lang="en-GB" sz="4000" spc="-10" dirty="0">
                <a:solidFill>
                  <a:srgbClr val="FFFF00"/>
                </a:solidFill>
              </a:rPr>
              <a:t> </a:t>
            </a:r>
            <a:r>
              <a:rPr lang="en-GB" sz="4000" spc="-5" dirty="0">
                <a:solidFill>
                  <a:srgbClr val="FFFF00"/>
                </a:solidFill>
              </a:rPr>
              <a:t>Filter</a:t>
            </a:r>
            <a:endParaRPr lang="en-GB" sz="4000" dirty="0">
              <a:solidFill>
                <a:srgbClr val="FFFF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486660"/>
            <a:ext cx="8671560" cy="4050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648969" y="2423933"/>
            <a:ext cx="8586470" cy="3062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9150" y="6219190"/>
            <a:ext cx="5906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Liberation Sans"/>
                <a:cs typeface="Liberation Sans"/>
              </a:rPr>
              <a:t>“Take </a:t>
            </a:r>
            <a:r>
              <a:rPr sz="2600" dirty="0">
                <a:latin typeface="Liberation Sans"/>
                <a:cs typeface="Liberation Sans"/>
              </a:rPr>
              <a:t>the </a:t>
            </a:r>
            <a:r>
              <a:rPr sz="2600" spc="-5" dirty="0">
                <a:latin typeface="Liberation Sans"/>
                <a:cs typeface="Liberation Sans"/>
              </a:rPr>
              <a:t>top </a:t>
            </a:r>
            <a:r>
              <a:rPr sz="2600" dirty="0">
                <a:latin typeface="Liberation Sans"/>
                <a:cs typeface="Liberation Sans"/>
              </a:rPr>
              <a:t>right corner of </a:t>
            </a:r>
            <a:r>
              <a:rPr sz="2600" spc="-5" dirty="0">
                <a:latin typeface="Liberation Sans"/>
                <a:cs typeface="Liberation Sans"/>
              </a:rPr>
              <a:t>the</a:t>
            </a:r>
            <a:r>
              <a:rPr sz="2600" dirty="0">
                <a:latin typeface="Liberation Sans"/>
                <a:cs typeface="Liberation Sans"/>
              </a:rPr>
              <a:t> image?”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119606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9150" y="6219190"/>
            <a:ext cx="67792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Liberation Sans"/>
                <a:cs typeface="Liberation Sans"/>
              </a:rPr>
              <a:t>Convolution creates </a:t>
            </a:r>
            <a:r>
              <a:rPr sz="2600" spc="-30" dirty="0">
                <a:latin typeface="Liberation Sans"/>
                <a:cs typeface="Liberation Sans"/>
              </a:rPr>
              <a:t>FEATURE</a:t>
            </a:r>
            <a:r>
              <a:rPr sz="2600" spc="3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DETECTORS.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8879" y="1586230"/>
            <a:ext cx="5486400" cy="435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289" y="344170"/>
            <a:ext cx="8023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latin typeface="Liberation Sans"/>
                <a:cs typeface="Liberation Sans"/>
              </a:rPr>
              <a:t>Convolutional</a:t>
            </a:r>
            <a:r>
              <a:rPr sz="6000" spc="-45" dirty="0">
                <a:latin typeface="Liberation Sans"/>
                <a:cs typeface="Liberation Sans"/>
              </a:rPr>
              <a:t> </a:t>
            </a:r>
            <a:r>
              <a:rPr sz="6000" spc="-5" dirty="0">
                <a:latin typeface="Liberation Sans"/>
                <a:cs typeface="Liberation Sans"/>
              </a:rPr>
              <a:t>Networks</a:t>
            </a:r>
            <a:endParaRPr sz="6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500" y="1949450"/>
            <a:ext cx="428625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71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53280E-C5FD-400A-8052-784D9A38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75" y="1122177"/>
            <a:ext cx="10128749" cy="643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DD74F3AA-2AF8-44F5-A7B1-3BA551059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00" y="273050"/>
            <a:ext cx="34150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/>
              <a:t>YOLO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055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26" y="806450"/>
            <a:ext cx="37477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</a:t>
            </a:r>
            <a:r>
              <a:rPr sz="3600" spc="-5" dirty="0"/>
              <a:t>e</a:t>
            </a:r>
            <a:r>
              <a:rPr sz="3600" spc="5" dirty="0"/>
              <a:t>g</a:t>
            </a:r>
            <a:r>
              <a:rPr sz="3600" spc="-5" dirty="0"/>
              <a:t>Net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61719" y="7118350"/>
            <a:ext cx="7591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University of Cambridge,</a:t>
            </a:r>
            <a:r>
              <a:rPr sz="1800" spc="110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</a:t>
            </a:r>
            <a:r>
              <a:rPr sz="1800" spc="-15" dirty="0">
                <a:latin typeface="Liberation Sans"/>
                <a:cs typeface="Liberation Sans"/>
                <a:hlinkClick r:id="rId2"/>
              </a:rPr>
              <a:t>/w</a:t>
            </a:r>
            <a:r>
              <a:rPr sz="1800" spc="-15" dirty="0">
                <a:latin typeface="Liberation Sans"/>
                <a:cs typeface="Liberation Sans"/>
              </a:rPr>
              <a:t>w</a:t>
            </a:r>
            <a:r>
              <a:rPr sz="1800" spc="-15" dirty="0">
                <a:latin typeface="Liberation Sans"/>
                <a:cs typeface="Liberation Sans"/>
                <a:hlinkClick r:id="rId2"/>
              </a:rPr>
              <a:t>w.youtube.com/watch?v=CxanE_W46ts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226" y="1554480"/>
            <a:ext cx="9297073" cy="557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5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269848"/>
            <a:ext cx="3326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dirty="0"/>
              <a:t>m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-5" dirty="0"/>
              <a:t>eN</a:t>
            </a:r>
            <a:r>
              <a:rPr spc="-10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906523" y="1299210"/>
            <a:ext cx="6597395" cy="5605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109" y="6993890"/>
            <a:ext cx="77933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Liberation Sans"/>
                <a:cs typeface="Liberation Sans"/>
              </a:rPr>
              <a:t>Source:</a:t>
            </a:r>
            <a:r>
              <a:rPr sz="1300" spc="-30" dirty="0">
                <a:latin typeface="Liberation Sans"/>
                <a:cs typeface="Liberation Sans"/>
              </a:rPr>
              <a:t> </a:t>
            </a:r>
            <a:r>
              <a:rPr sz="1300" spc="-5" dirty="0">
                <a:latin typeface="Liberation Sans"/>
                <a:cs typeface="Liberation Sans"/>
              </a:rPr>
              <a:t>https://papers.nips.cc/paper/4824-imagenet-classification-with-deep-convolutional-neural-networks</a:t>
            </a:r>
            <a:endParaRPr sz="13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89536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1087282" y="1380570"/>
            <a:ext cx="8046720" cy="371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7280" y="5212079"/>
            <a:ext cx="8046720" cy="2048510"/>
          </a:xfrm>
          <a:prstGeom prst="rect">
            <a:avLst/>
          </a:prstGeom>
          <a:ln w="38097">
            <a:solidFill>
              <a:srgbClr val="00663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8585">
              <a:lnSpc>
                <a:spcPts val="3245"/>
              </a:lnSpc>
              <a:spcBef>
                <a:spcPts val="240"/>
              </a:spcBef>
            </a:pPr>
            <a:r>
              <a:rPr sz="2800" spc="-5" dirty="0">
                <a:latin typeface="Liberation Sans"/>
                <a:cs typeface="Liberation Sans"/>
              </a:rPr>
              <a:t>Out </a:t>
            </a:r>
            <a:r>
              <a:rPr sz="2800" dirty="0">
                <a:latin typeface="Liberation Sans"/>
                <a:cs typeface="Liberation Sans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08585">
              <a:lnSpc>
                <a:spcPts val="3125"/>
              </a:lnSpc>
            </a:pPr>
            <a:r>
              <a:rPr sz="2800" spc="-5" dirty="0">
                <a:solidFill>
                  <a:srgbClr val="9900FF"/>
                </a:solidFill>
                <a:latin typeface="Liberation Sans"/>
                <a:cs typeface="Liberation Sans"/>
              </a:rPr>
              <a:t>for </a:t>
            </a:r>
            <a:r>
              <a:rPr sz="2800" spc="-5" dirty="0">
                <a:solidFill>
                  <a:srgbClr val="00CC33"/>
                </a:solidFill>
                <a:latin typeface="Liberation Sans"/>
                <a:cs typeface="Liberation Sans"/>
              </a:rPr>
              <a:t>index </a:t>
            </a:r>
            <a:r>
              <a:rPr sz="2800" spc="-5" dirty="0">
                <a:solidFill>
                  <a:srgbClr val="9900FF"/>
                </a:solidFill>
                <a:latin typeface="Liberation Sans"/>
                <a:cs typeface="Liberation Sans"/>
              </a:rPr>
              <a:t>in</a:t>
            </a:r>
            <a:r>
              <a:rPr sz="2800" spc="5" dirty="0">
                <a:solidFill>
                  <a:srgbClr val="9900FF"/>
                </a:solidFill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number_of_inputs:</a:t>
            </a:r>
            <a:endParaRPr sz="2800">
              <a:latin typeface="Liberation Sans"/>
              <a:cs typeface="Liberation Sans"/>
            </a:endParaRPr>
          </a:p>
          <a:p>
            <a:pPr marL="901700">
              <a:lnSpc>
                <a:spcPts val="3240"/>
              </a:lnSpc>
            </a:pPr>
            <a:r>
              <a:rPr sz="2800" spc="-5" dirty="0">
                <a:latin typeface="Liberation Sans"/>
                <a:cs typeface="Liberation Sans"/>
              </a:rPr>
              <a:t>Out </a:t>
            </a:r>
            <a:r>
              <a:rPr sz="2800" dirty="0">
                <a:latin typeface="Liberation Sans"/>
                <a:cs typeface="Liberation Sans"/>
              </a:rPr>
              <a:t>= </a:t>
            </a:r>
            <a:r>
              <a:rPr sz="2800" spc="-5" dirty="0">
                <a:latin typeface="Liberation Sans"/>
                <a:cs typeface="Liberation Sans"/>
              </a:rPr>
              <a:t>Out </a:t>
            </a:r>
            <a:r>
              <a:rPr sz="2800" dirty="0">
                <a:latin typeface="Liberation Sans"/>
                <a:cs typeface="Liberation Sans"/>
              </a:rPr>
              <a:t>+ </a:t>
            </a:r>
            <a:r>
              <a:rPr sz="2800" spc="-5" dirty="0">
                <a:latin typeface="Liberation Sans"/>
                <a:cs typeface="Liberation Sans"/>
              </a:rPr>
              <a:t>(input[</a:t>
            </a:r>
            <a:r>
              <a:rPr sz="2800" spc="-5" dirty="0">
                <a:solidFill>
                  <a:srgbClr val="00CC33"/>
                </a:solidFill>
                <a:latin typeface="Liberation Sans"/>
                <a:cs typeface="Liberation Sans"/>
              </a:rPr>
              <a:t>index</a:t>
            </a:r>
            <a:r>
              <a:rPr sz="2800" spc="-5" dirty="0">
                <a:latin typeface="Liberation Sans"/>
                <a:cs typeface="Liberation Sans"/>
              </a:rPr>
              <a:t>] </a:t>
            </a:r>
            <a:r>
              <a:rPr sz="2800" dirty="0">
                <a:latin typeface="Liberation Sans"/>
                <a:cs typeface="Liberation Sans"/>
              </a:rPr>
              <a:t>x</a:t>
            </a:r>
            <a:r>
              <a:rPr sz="2800" spc="-3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weight[</a:t>
            </a:r>
            <a:r>
              <a:rPr sz="2800" spc="-5" dirty="0">
                <a:solidFill>
                  <a:srgbClr val="00CC33"/>
                </a:solidFill>
                <a:latin typeface="Liberation Sans"/>
                <a:cs typeface="Liberation Sans"/>
              </a:rPr>
              <a:t>index</a:t>
            </a:r>
            <a:r>
              <a:rPr sz="2800" spc="-5" dirty="0">
                <a:latin typeface="Liberation Sans"/>
                <a:cs typeface="Liberation Sans"/>
              </a:rPr>
              <a:t>])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11679"/>
            <a:ext cx="4909820" cy="54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911" y="2926079"/>
            <a:ext cx="4097866" cy="3253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3820" y="3657600"/>
            <a:ext cx="1647189" cy="1097280"/>
          </a:xfrm>
          <a:custGeom>
            <a:avLst/>
            <a:gdLst/>
            <a:ahLst/>
            <a:cxnLst/>
            <a:rect l="l" t="t" r="r" b="b"/>
            <a:pathLst>
              <a:path w="1647189" h="1097279">
                <a:moveTo>
                  <a:pt x="0" y="274320"/>
                </a:moveTo>
                <a:lnTo>
                  <a:pt x="1234439" y="274320"/>
                </a:lnTo>
                <a:lnTo>
                  <a:pt x="1234439" y="0"/>
                </a:lnTo>
                <a:lnTo>
                  <a:pt x="1647189" y="548639"/>
                </a:lnTo>
                <a:lnTo>
                  <a:pt x="1234439" y="1097280"/>
                </a:lnTo>
                <a:lnTo>
                  <a:pt x="1234439" y="822960"/>
                </a:lnTo>
                <a:lnTo>
                  <a:pt x="0" y="822960"/>
                </a:lnTo>
                <a:lnTo>
                  <a:pt x="0" y="274320"/>
                </a:lnTo>
                <a:close/>
              </a:path>
            </a:pathLst>
          </a:custGeom>
          <a:ln w="10961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20" y="3602790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1009" y="4700070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61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26719" y="2349500"/>
            <a:ext cx="9144000" cy="3666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09" y="403608"/>
            <a:ext cx="7605344" cy="137999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  <a:br>
              <a:rPr lang="en-GB" spc="-5" dirty="0"/>
            </a:br>
            <a:r>
              <a:rPr lang="en-GB" spc="-5" dirty="0">
                <a:solidFill>
                  <a:schemeClr val="tx2">
                    <a:lumMod val="10000"/>
                  </a:schemeClr>
                </a:solidFill>
              </a:rPr>
              <a:t>Detecting slash or backslash..</a:t>
            </a:r>
            <a:endParaRPr spc="-5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2260" y="2194560"/>
            <a:ext cx="9123904" cy="360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03" y="0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1468119"/>
            <a:ext cx="9144000" cy="484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2914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38759" y="1645920"/>
            <a:ext cx="945388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332"/>
            <a:ext cx="7605344" cy="11910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spc="-5" dirty="0"/>
              <a:t>convolution?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1680210"/>
            <a:ext cx="9418320" cy="4537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09" y="6616764"/>
            <a:ext cx="8488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Liberation Sans"/>
                <a:cs typeface="Liberation Sans"/>
              </a:rPr>
              <a:t>SOURCE: Luis </a:t>
            </a:r>
            <a:r>
              <a:rPr sz="1800" spc="-10" dirty="0">
                <a:latin typeface="Liberation Sans"/>
                <a:cs typeface="Liberation Sans"/>
              </a:rPr>
              <a:t>Serrano, </a:t>
            </a:r>
            <a:r>
              <a:rPr sz="1800" spc="-25" dirty="0">
                <a:latin typeface="Liberation Sans"/>
                <a:cs typeface="Liberation Sans"/>
              </a:rPr>
              <a:t>Udacity,</a:t>
            </a:r>
            <a:r>
              <a:rPr sz="1800" spc="105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https://</a:t>
            </a:r>
            <a:r>
              <a:rPr sz="1800" spc="-15" dirty="0">
                <a:latin typeface="Liberation Sans"/>
                <a:cs typeface="Liberation Sans"/>
                <a:hlinkClick r:id="rId3"/>
              </a:rPr>
              <a:t>www.youtube.com/watch?v=2-Ol7ZB0MmU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ly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Elly" id="{8D02B73F-1FF4-4652-88FA-4815247D5DEF}" vid="{17C7D0F3-AE27-41CC-96ED-A1E82136BD3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0695D6DC8E648BC0F167D77F16A6A" ma:contentTypeVersion="11" ma:contentTypeDescription="Create a new document." ma:contentTypeScope="" ma:versionID="92246fb20b5b5e5adaa289d3021b9290">
  <xsd:schema xmlns:xsd="http://www.w3.org/2001/XMLSchema" xmlns:xs="http://www.w3.org/2001/XMLSchema" xmlns:p="http://schemas.microsoft.com/office/2006/metadata/properties" xmlns:ns3="69edc15a-ce2b-429c-be4e-2f25a9c62c2c" xmlns:ns4="ab96659a-2d6c-4f12-925f-c985427daded" targetNamespace="http://schemas.microsoft.com/office/2006/metadata/properties" ma:root="true" ma:fieldsID="999dd062361cb5503a1ba6ce638f1216" ns3:_="" ns4:_="">
    <xsd:import namespace="69edc15a-ce2b-429c-be4e-2f25a9c62c2c"/>
    <xsd:import namespace="ab96659a-2d6c-4f12-925f-c985427da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dc15a-ce2b-429c-be4e-2f25a9c62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6659a-2d6c-4f12-925f-c985427da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2786A-7A10-4DB4-9B4D-AC200C800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dc15a-ce2b-429c-be4e-2f25a9c62c2c"/>
    <ds:schemaRef ds:uri="ab96659a-2d6c-4f12-925f-c985427dad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285782-DCFA-4F74-9EC5-7C73E5BCB1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5A89D-3CE2-4E40-848F-F7A644E38A87}">
  <ds:schemaRefs>
    <ds:schemaRef ds:uri="http://purl.org/dc/terms/"/>
    <ds:schemaRef ds:uri="ab96659a-2d6c-4f12-925f-c985427daded"/>
    <ds:schemaRef ds:uri="69edc15a-ce2b-429c-be4e-2f25a9c62c2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Elly</Template>
  <TotalTime>64</TotalTime>
  <Words>477</Words>
  <Application>Microsoft Office PowerPoint</Application>
  <PresentationFormat>Custom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Corbel</vt:lpstr>
      <vt:lpstr>DejaVu Sans</vt:lpstr>
      <vt:lpstr>Liberation Sans</vt:lpstr>
      <vt:lpstr>Times New Roman</vt:lpstr>
      <vt:lpstr>Elly</vt:lpstr>
      <vt:lpstr>Convolutions</vt:lpstr>
      <vt:lpstr>What is convolution?</vt:lpstr>
      <vt:lpstr>What is convolution?</vt:lpstr>
      <vt:lpstr>What is convolution?</vt:lpstr>
      <vt:lpstr>What is convolution?</vt:lpstr>
      <vt:lpstr>What is convolution? Detecting slash or backslash..</vt:lpstr>
      <vt:lpstr>What is convolution?</vt:lpstr>
      <vt:lpstr>What is convolution?</vt:lpstr>
      <vt:lpstr>What is convolution?</vt:lpstr>
      <vt:lpstr>What is convolution?</vt:lpstr>
      <vt:lpstr>What is convolution?</vt:lpstr>
      <vt:lpstr>What is convolution?</vt:lpstr>
      <vt:lpstr>What is convolution?</vt:lpstr>
      <vt:lpstr>What is convolution?</vt:lpstr>
      <vt:lpstr>What is convolution?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convolution?   Gabor Filter</vt:lpstr>
      <vt:lpstr>What is convolution?</vt:lpstr>
      <vt:lpstr>What is convolution?</vt:lpstr>
      <vt:lpstr>PowerPoint Presentation</vt:lpstr>
      <vt:lpstr>YOLO</vt:lpstr>
      <vt:lpstr>SegNet</vt:lpstr>
      <vt:lpstr>ImageNet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Daren Scerri</cp:lastModifiedBy>
  <cp:revision>1</cp:revision>
  <dcterms:created xsi:type="dcterms:W3CDTF">2019-10-12T09:02:11Z</dcterms:created>
  <dcterms:modified xsi:type="dcterms:W3CDTF">2019-10-12T10:08:20Z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2019-10-12T00:00:00Z</vt:filetime>
  </property>
  <property fmtid="{D5CDD505-2E9C-101B-9397-08002B2CF9AE}" pid="5" name="ContentTypeId">
    <vt:lpwstr>0x010100E3E0695D6DC8E648BC0F167D77F16A6A</vt:lpwstr>
  </property>
</Properties>
</file>