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8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7BE6-035B-324F-8700-BC8AF1CE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D813-5505-A141-B57D-F5CF04B2B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M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0999-8483-2A44-AFFC-7DA21209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622D-0897-C741-A606-A160004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E592-D3A7-544D-B2C8-5A1AB3DF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A9C8-FD60-294E-948B-7E16FA94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5D32-5F58-F242-8735-3D13CF462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66F3897-BFB7-004A-ADEF-62AC505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ACE43A-044E-6744-91CC-115461CB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7D34B14-88C2-234D-87FC-88F276D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557B-A269-974E-8C67-0C1D6F03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4CEE-31D6-1C4F-AF36-8A8CCC2A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71AB8D-6B4F-CF4B-A588-E365CA54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7EACCA-8272-3646-897E-BCF043E9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8498691-000A-ED40-A653-A37D4FA6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D725-048C-BF46-A41A-8CF1805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FE1E-6468-034F-B6F4-FDCF7A0A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9C1D-9798-234E-922C-85C97AC9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AE2C-6CFE-C040-802E-EEB62E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3CBE-C683-974D-BB06-668D833B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AE81-2061-204A-A699-2B38362FF27B}" type="slidenum">
              <a:rPr lang="en-MT" smtClean="0"/>
              <a:t>‹#›</a:t>
            </a:fld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4273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E18-F4C9-E643-8773-D1EB3AA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FD30-4FE3-A541-BDC0-FA8E8C5C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C09F-063D-DC4E-84DD-B941740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F2E-63A4-C74E-A2F0-D38D2091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1BD9-23C4-8B47-9AAD-E37052B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AE81-2061-204A-A699-2B38362FF27B}" type="slidenum">
              <a:rPr lang="en-MT" smtClean="0"/>
              <a:t>‹#›</a:t>
            </a:fld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1778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803E-0593-E545-9D30-2EE16CE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C7EF-ECDE-874D-88D5-F6DDAE34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E434-6D27-C94E-B503-5430DA0F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6873-84BC-2E45-B7BD-D31E399E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B318-A560-444B-A963-90A2D979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952B-F251-144A-A9D5-589D04E4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F5E-BF74-0E4A-916C-1C82F897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71623-5BC2-5844-9076-FD011530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C7FF-F609-584E-B469-4287A355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0AF8F-C62A-5445-A765-022B8267B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ABF6D-5EB5-1948-BB90-5DD584DE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685CEB6-8613-D341-B87A-4F0FA96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3B0724-4586-4843-92F3-BE5A5CC5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1861A76-24B0-BE40-BD2B-6913E91C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6A62-6EE1-4C4B-B8F6-3939009D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584A1FB-CA2F-AF41-A2F7-4A9CBBF1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8170263-D1C8-A244-819C-99B1CF54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7ED7A3E-6EA0-9C42-A1ED-0F4AFDC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30D0-2B86-A24B-A7F9-E78CD51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CA83-D35D-2945-8145-1F6F406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B8429-81B3-8D40-B8C2-ED8D492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4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535-2F41-0E4A-8901-ACD9291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B513-024B-4D4A-A058-6FE9F56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4316-9C11-DF44-96A4-249F16B9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AE9F0CA-C9C9-1846-A269-A3DA7330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1885E5-28BE-5D42-8E0F-5A11327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F3004F-B5F9-1D46-ACD3-C29AC0E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8E0D-E671-9D48-9D4F-50F01C49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6A7F9-5993-8846-82F1-8B109EA45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E8D8-4E50-0A4E-9626-EF458641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797C476-BCAD-E846-ADB2-3E1403AD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68C48A6-F0BB-F440-A6A5-BC7334F3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85F6F9B-352F-4545-9C7C-FDCAF892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E7BEB-F13D-EB40-86CA-5FEC5F81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M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E655-3832-7D4E-9ABF-0F75F377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M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1018-4066-1841-85A5-A3EB37DE3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2E09-D3BD-E948-9AEE-E553B4CC065A}" type="datetimeFigureOut">
              <a:rPr lang="en-MT" smtClean="0"/>
              <a:t>12/12/2020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B792-35A0-3949-A3B8-F73CC075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B74D-E5C0-5E42-867A-FE44F3CD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AE81-2061-204A-A699-2B38362FF27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647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8483-03B6-E846-8FEB-B149FDA0C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F6D1-924B-FC4E-85FF-BD09AF7F1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6148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Said Pullicino</dc:creator>
  <cp:lastModifiedBy>Gerard Said Pullicino</cp:lastModifiedBy>
  <cp:revision>1</cp:revision>
  <dcterms:created xsi:type="dcterms:W3CDTF">2020-12-12T20:08:22Z</dcterms:created>
  <dcterms:modified xsi:type="dcterms:W3CDTF">2020-12-12T20:14:05Z</dcterms:modified>
</cp:coreProperties>
</file>