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M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018"/>
  </p:normalViewPr>
  <p:slideViewPr>
    <p:cSldViewPr snapToGrid="0" snapToObjects="1">
      <p:cViewPr varScale="1">
        <p:scale>
          <a:sx n="119" d="100"/>
          <a:sy n="119" d="100"/>
        </p:scale>
        <p:origin x="312" y="176"/>
      </p:cViewPr>
      <p:guideLst/>
    </p:cSldViewPr>
  </p:slideViewPr>
  <p:notesTextViewPr>
    <p:cViewPr>
      <p:scale>
        <a:sx n="1" d="1"/>
        <a:sy n="1" d="1"/>
      </p:scale>
      <p:origin x="0" y="0"/>
    </p:cViewPr>
  </p:notesText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notesMaster" Target="notesMasters/notesMaster1.xml" /><Relationship Id="rId18" Type="http://schemas.openxmlformats.org/officeDocument/2006/relationships/presProps" Target="presProps.xml" /><Relationship Id="rId1" Type="http://schemas.openxmlformats.org/officeDocument/2006/relationships/slideMaster" Target="slideMasters/slideMaster1.xml" /><Relationship Id="rId21" Type="http://schemas.openxmlformats.org/officeDocument/2006/relationships/tableStyles" Target="tableStyles.xml" /><Relationship Id="rId20" Type="http://schemas.openxmlformats.org/officeDocument/2006/relationships/theme" Target="theme/theme1.xml" /><Relationship Id="rId19"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Introducing</a:t>
            </a:r>
            <a:r>
              <a:rPr/>
              <a:t> </a:t>
            </a:r>
            <a:r>
              <a:rPr/>
              <a:t>the</a:t>
            </a:r>
            <a:r>
              <a:rPr/>
              <a:t> </a:t>
            </a:r>
            <a:r>
              <a:rPr/>
              <a:t>debates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What</a:t>
            </a:r>
            <a:r>
              <a:rPr/>
              <a:t> </a:t>
            </a:r>
            <a:r>
              <a:rPr/>
              <a:t>other</a:t>
            </a:r>
            <a:r>
              <a:rPr/>
              <a:t> </a:t>
            </a:r>
            <a:r>
              <a:rPr/>
              <a:t>issues</a:t>
            </a:r>
            <a:r>
              <a:rPr/>
              <a:t> </a:t>
            </a:r>
            <a:r>
              <a:rPr/>
              <a:t>could</a:t>
            </a:r>
            <a:r>
              <a:rPr/>
              <a:t> </a:t>
            </a:r>
            <a:r>
              <a:rPr/>
              <a:t>there</a:t>
            </a:r>
            <a:r>
              <a:rPr/>
              <a:t> </a:t>
            </a:r>
            <a:r>
              <a:rPr/>
              <a:t>be?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47BE6-035B-324F-8700-BC8AF1CEBF6F}"/>
              </a:ext>
            </a:extLst>
          </p:cNvPr>
          <p:cNvSpPr>
            <a:spLocks noGrp="1"/>
          </p:cNvSpPr>
          <p:nvPr>
            <p:ph type="ctrTitle"/>
          </p:nvPr>
        </p:nvSpPr>
        <p:spPr>
          <a:xfrm>
            <a:off x="1524000" y="1122363"/>
            <a:ext cx="9144000" cy="2387600"/>
          </a:xfrm>
        </p:spPr>
        <p:txBody>
          <a:bodyPr anchor="b">
            <a:normAutofit/>
          </a:bodyPr>
          <a:lstStyle>
            <a:lvl1pPr algn="ctr">
              <a:defRPr sz="6000">
                <a:latin typeface="Helvetica" pitchFamily="2" charset="0"/>
              </a:defRPr>
            </a:lvl1pPr>
          </a:lstStyle>
          <a:p>
            <a:r>
              <a:rPr lang="en-GB" dirty="0"/>
              <a:t>Click to edit Master title style</a:t>
            </a:r>
            <a:endParaRPr lang="en-MT" dirty="0"/>
          </a:p>
        </p:txBody>
      </p:sp>
      <p:sp>
        <p:nvSpPr>
          <p:cNvPr id="3" name="Subtitle 2">
            <a:extLst>
              <a:ext uri="{FF2B5EF4-FFF2-40B4-BE49-F238E27FC236}">
                <a16:creationId xmlns:a16="http://schemas.microsoft.com/office/drawing/2014/main" id="{7123D813-5505-A141-B57D-F5CF04B2B67A}"/>
              </a:ext>
            </a:extLst>
          </p:cNvPr>
          <p:cNvSpPr>
            <a:spLocks noGrp="1"/>
          </p:cNvSpPr>
          <p:nvPr>
            <p:ph type="subTitle" idx="1"/>
          </p:nvPr>
        </p:nvSpPr>
        <p:spPr>
          <a:xfrm>
            <a:off x="1524000" y="3602038"/>
            <a:ext cx="9144000" cy="1655762"/>
          </a:xfrm>
        </p:spPr>
        <p:txBody>
          <a:bodyPr/>
          <a:lstStyle>
            <a:lvl1pPr marL="0" indent="0" algn="ctr">
              <a:buNone/>
              <a:defRPr sz="2400">
                <a:latin typeface="Helvetica"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MT" dirty="0"/>
          </a:p>
        </p:txBody>
      </p:sp>
      <p:sp>
        <p:nvSpPr>
          <p:cNvPr id="4" name="Date Placeholder 3">
            <a:extLst>
              <a:ext uri="{FF2B5EF4-FFF2-40B4-BE49-F238E27FC236}">
                <a16:creationId xmlns:a16="http://schemas.microsoft.com/office/drawing/2014/main" id="{72560999-8483-2A44-AFFC-7DA21209E0AF}"/>
              </a:ext>
            </a:extLst>
          </p:cNvPr>
          <p:cNvSpPr>
            <a:spLocks noGrp="1"/>
          </p:cNvSpPr>
          <p:nvPr>
            <p:ph type="dt" sz="half" idx="10"/>
          </p:nvPr>
        </p:nvSpPr>
        <p:spPr/>
        <p:txBody>
          <a:bodyPr/>
          <a:lstStyle>
            <a:lvl1pPr>
              <a:defRPr>
                <a:latin typeface="Helvetica" pitchFamily="2" charset="0"/>
              </a:defRPr>
            </a:lvl1pPr>
          </a:lstStyle>
          <a:p>
            <a:fld id="{BE7D2E09-D3BD-E948-9AEE-E553B4CC065A}" type="datetimeFigureOut">
              <a:rPr lang="en-MT" smtClean="0"/>
              <a:pPr/>
              <a:t>12/12/2020</a:t>
            </a:fld>
            <a:endParaRPr lang="en-MT" dirty="0">
              <a:latin typeface="Helvetica" pitchFamily="2" charset="0"/>
            </a:endParaRPr>
          </a:p>
        </p:txBody>
      </p:sp>
      <p:sp>
        <p:nvSpPr>
          <p:cNvPr id="5" name="Footer Placeholder 4">
            <a:extLst>
              <a:ext uri="{FF2B5EF4-FFF2-40B4-BE49-F238E27FC236}">
                <a16:creationId xmlns:a16="http://schemas.microsoft.com/office/drawing/2014/main" id="{E4F5622D-0897-C741-A606-A160004BCAB7}"/>
              </a:ext>
            </a:extLst>
          </p:cNvPr>
          <p:cNvSpPr>
            <a:spLocks noGrp="1"/>
          </p:cNvSpPr>
          <p:nvPr>
            <p:ph type="ftr" sz="quarter" idx="11"/>
          </p:nvPr>
        </p:nvSpPr>
        <p:spPr/>
        <p:txBody>
          <a:bodyPr/>
          <a:lstStyle>
            <a:lvl1pPr>
              <a:defRPr>
                <a:latin typeface="Helvetica" pitchFamily="2" charset="0"/>
              </a:defRPr>
            </a:lvl1pPr>
          </a:lstStyle>
          <a:p>
            <a:endParaRPr lang="en-MT" dirty="0">
              <a:latin typeface="Helvetica" pitchFamily="2" charset="0"/>
            </a:endParaRPr>
          </a:p>
        </p:txBody>
      </p:sp>
      <p:sp>
        <p:nvSpPr>
          <p:cNvPr id="6" name="Slide Number Placeholder 5">
            <a:extLst>
              <a:ext uri="{FF2B5EF4-FFF2-40B4-BE49-F238E27FC236}">
                <a16:creationId xmlns:a16="http://schemas.microsoft.com/office/drawing/2014/main" id="{CF92E592-D3A7-544D-B2C8-5A1AB3DFD02E}"/>
              </a:ext>
            </a:extLst>
          </p:cNvPr>
          <p:cNvSpPr>
            <a:spLocks noGrp="1"/>
          </p:cNvSpPr>
          <p:nvPr>
            <p:ph type="sldNum" sz="quarter" idx="12"/>
          </p:nvPr>
        </p:nvSpPr>
        <p:spPr/>
        <p:txBody>
          <a:bodyPr/>
          <a:lstStyle>
            <a:lvl1pPr>
              <a:defRPr>
                <a:latin typeface="Helvetica" pitchFamily="2" charset="0"/>
              </a:defRPr>
            </a:lvl1pPr>
          </a:lstStyle>
          <a:p>
            <a:fld id="{E7A6AE81-2061-204A-A699-2B38362FF27B}" type="slidenum">
              <a:rPr lang="en-MT" smtClean="0"/>
              <a:pPr/>
              <a:t>‹#›</a:t>
            </a:fld>
            <a:endParaRPr lang="en-MT" dirty="0">
              <a:latin typeface="Helvetica" pitchFamily="2" charset="0"/>
            </a:endParaRPr>
          </a:p>
        </p:txBody>
      </p:sp>
    </p:spTree>
    <p:extLst>
      <p:ext uri="{BB962C8B-B14F-4D97-AF65-F5344CB8AC3E}">
        <p14:creationId xmlns:p14="http://schemas.microsoft.com/office/powerpoint/2010/main" val="3252512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8A9C8-FD60-294E-948B-7E16FA948DA8}"/>
              </a:ext>
            </a:extLst>
          </p:cNvPr>
          <p:cNvSpPr>
            <a:spLocks noGrp="1"/>
          </p:cNvSpPr>
          <p:nvPr>
            <p:ph type="title"/>
          </p:nvPr>
        </p:nvSpPr>
        <p:spPr/>
        <p:txBody>
          <a:bodyPr/>
          <a:lstStyle/>
          <a:p>
            <a:r>
              <a:rPr lang="en-GB"/>
              <a:t>Click to edit Master title style</a:t>
            </a:r>
            <a:endParaRPr lang="en-MT"/>
          </a:p>
        </p:txBody>
      </p:sp>
      <p:sp>
        <p:nvSpPr>
          <p:cNvPr id="3" name="Vertical Text Placeholder 2">
            <a:extLst>
              <a:ext uri="{FF2B5EF4-FFF2-40B4-BE49-F238E27FC236}">
                <a16:creationId xmlns:a16="http://schemas.microsoft.com/office/drawing/2014/main" id="{592B5D32-5F58-F242-8735-3D13CF46262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T"/>
          </a:p>
        </p:txBody>
      </p:sp>
      <p:sp>
        <p:nvSpPr>
          <p:cNvPr id="7" name="Date Placeholder 4">
            <a:extLst>
              <a:ext uri="{FF2B5EF4-FFF2-40B4-BE49-F238E27FC236}">
                <a16:creationId xmlns:a16="http://schemas.microsoft.com/office/drawing/2014/main" id="{F66F3897-BFB7-004A-ADEF-62AC505B9F94}"/>
              </a:ext>
            </a:extLst>
          </p:cNvPr>
          <p:cNvSpPr>
            <a:spLocks noGrp="1"/>
          </p:cNvSpPr>
          <p:nvPr>
            <p:ph type="dt" sz="half" idx="10"/>
          </p:nvPr>
        </p:nvSpPr>
        <p:spPr>
          <a:xfrm>
            <a:off x="838200" y="6356350"/>
            <a:ext cx="2743200" cy="365125"/>
          </a:xfrm>
        </p:spPr>
        <p:txBody>
          <a:bodyPr/>
          <a:lstStyle>
            <a:lvl1pPr>
              <a:defRPr>
                <a:latin typeface="Helvetica" pitchFamily="2" charset="0"/>
              </a:defRPr>
            </a:lvl1pPr>
          </a:lstStyle>
          <a:p>
            <a:fld id="{BE7D2E09-D3BD-E948-9AEE-E553B4CC065A}" type="datetimeFigureOut">
              <a:rPr lang="en-MT" smtClean="0"/>
              <a:pPr/>
              <a:t>12/12/2020</a:t>
            </a:fld>
            <a:endParaRPr lang="en-MT" dirty="0">
              <a:latin typeface="Helvetica" pitchFamily="2" charset="0"/>
            </a:endParaRPr>
          </a:p>
        </p:txBody>
      </p:sp>
      <p:sp>
        <p:nvSpPr>
          <p:cNvPr id="8" name="Footer Placeholder 5">
            <a:extLst>
              <a:ext uri="{FF2B5EF4-FFF2-40B4-BE49-F238E27FC236}">
                <a16:creationId xmlns:a16="http://schemas.microsoft.com/office/drawing/2014/main" id="{AEACE43A-044E-6744-91CC-115461CBD950}"/>
              </a:ext>
            </a:extLst>
          </p:cNvPr>
          <p:cNvSpPr>
            <a:spLocks noGrp="1"/>
          </p:cNvSpPr>
          <p:nvPr>
            <p:ph type="ftr" sz="quarter" idx="11"/>
          </p:nvPr>
        </p:nvSpPr>
        <p:spPr>
          <a:xfrm>
            <a:off x="4038600" y="6356350"/>
            <a:ext cx="4114800" cy="365125"/>
          </a:xfrm>
        </p:spPr>
        <p:txBody>
          <a:bodyPr/>
          <a:lstStyle>
            <a:lvl1pPr>
              <a:defRPr>
                <a:latin typeface="Helvetica" pitchFamily="2" charset="0"/>
              </a:defRPr>
            </a:lvl1pPr>
          </a:lstStyle>
          <a:p>
            <a:endParaRPr lang="en-MT" dirty="0">
              <a:latin typeface="Helvetica" pitchFamily="2" charset="0"/>
            </a:endParaRPr>
          </a:p>
        </p:txBody>
      </p:sp>
      <p:sp>
        <p:nvSpPr>
          <p:cNvPr id="9" name="Slide Number Placeholder 6">
            <a:extLst>
              <a:ext uri="{FF2B5EF4-FFF2-40B4-BE49-F238E27FC236}">
                <a16:creationId xmlns:a16="http://schemas.microsoft.com/office/drawing/2014/main" id="{57D34B14-88C2-234D-87FC-88F276D18383}"/>
              </a:ext>
            </a:extLst>
          </p:cNvPr>
          <p:cNvSpPr>
            <a:spLocks noGrp="1"/>
          </p:cNvSpPr>
          <p:nvPr>
            <p:ph type="sldNum" sz="quarter" idx="12"/>
          </p:nvPr>
        </p:nvSpPr>
        <p:spPr>
          <a:xfrm>
            <a:off x="8610600" y="6356350"/>
            <a:ext cx="2743200" cy="365125"/>
          </a:xfrm>
        </p:spPr>
        <p:txBody>
          <a:bodyPr/>
          <a:lstStyle>
            <a:lvl1pPr>
              <a:defRPr>
                <a:latin typeface="Helvetica" pitchFamily="2" charset="0"/>
              </a:defRPr>
            </a:lvl1pPr>
          </a:lstStyle>
          <a:p>
            <a:fld id="{E7A6AE81-2061-204A-A699-2B38362FF27B}" type="slidenum">
              <a:rPr lang="en-MT" smtClean="0"/>
              <a:pPr/>
              <a:t>‹#›</a:t>
            </a:fld>
            <a:endParaRPr lang="en-MT" dirty="0">
              <a:latin typeface="Helvetica" pitchFamily="2" charset="0"/>
            </a:endParaRPr>
          </a:p>
        </p:txBody>
      </p:sp>
    </p:spTree>
    <p:extLst>
      <p:ext uri="{BB962C8B-B14F-4D97-AF65-F5344CB8AC3E}">
        <p14:creationId xmlns:p14="http://schemas.microsoft.com/office/powerpoint/2010/main" val="2964464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E8557B-A269-974E-8C67-0C1D6F03B8B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MT"/>
          </a:p>
        </p:txBody>
      </p:sp>
      <p:sp>
        <p:nvSpPr>
          <p:cNvPr id="3" name="Vertical Text Placeholder 2">
            <a:extLst>
              <a:ext uri="{FF2B5EF4-FFF2-40B4-BE49-F238E27FC236}">
                <a16:creationId xmlns:a16="http://schemas.microsoft.com/office/drawing/2014/main" id="{A2D34CEE-31D6-1C4F-AF36-8A8CCC2A442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T"/>
          </a:p>
        </p:txBody>
      </p:sp>
      <p:sp>
        <p:nvSpPr>
          <p:cNvPr id="7" name="Date Placeholder 4">
            <a:extLst>
              <a:ext uri="{FF2B5EF4-FFF2-40B4-BE49-F238E27FC236}">
                <a16:creationId xmlns:a16="http://schemas.microsoft.com/office/drawing/2014/main" id="{5671AB8D-6B4F-CF4B-A588-E365CA54237E}"/>
              </a:ext>
            </a:extLst>
          </p:cNvPr>
          <p:cNvSpPr>
            <a:spLocks noGrp="1"/>
          </p:cNvSpPr>
          <p:nvPr>
            <p:ph type="dt" sz="half" idx="10"/>
          </p:nvPr>
        </p:nvSpPr>
        <p:spPr>
          <a:xfrm>
            <a:off x="838200" y="6356350"/>
            <a:ext cx="2743200" cy="365125"/>
          </a:xfrm>
        </p:spPr>
        <p:txBody>
          <a:bodyPr/>
          <a:lstStyle>
            <a:lvl1pPr>
              <a:defRPr>
                <a:latin typeface="Helvetica" pitchFamily="2" charset="0"/>
              </a:defRPr>
            </a:lvl1pPr>
          </a:lstStyle>
          <a:p>
            <a:fld id="{BE7D2E09-D3BD-E948-9AEE-E553B4CC065A}" type="datetimeFigureOut">
              <a:rPr lang="en-MT" smtClean="0"/>
              <a:pPr/>
              <a:t>12/12/2020</a:t>
            </a:fld>
            <a:endParaRPr lang="en-MT" dirty="0">
              <a:latin typeface="Helvetica" pitchFamily="2" charset="0"/>
            </a:endParaRPr>
          </a:p>
        </p:txBody>
      </p:sp>
      <p:sp>
        <p:nvSpPr>
          <p:cNvPr id="8" name="Footer Placeholder 5">
            <a:extLst>
              <a:ext uri="{FF2B5EF4-FFF2-40B4-BE49-F238E27FC236}">
                <a16:creationId xmlns:a16="http://schemas.microsoft.com/office/drawing/2014/main" id="{157EACCA-8272-3646-897E-BCF043E9088D}"/>
              </a:ext>
            </a:extLst>
          </p:cNvPr>
          <p:cNvSpPr>
            <a:spLocks noGrp="1"/>
          </p:cNvSpPr>
          <p:nvPr>
            <p:ph type="ftr" sz="quarter" idx="11"/>
          </p:nvPr>
        </p:nvSpPr>
        <p:spPr>
          <a:xfrm>
            <a:off x="4038600" y="6356350"/>
            <a:ext cx="4114800" cy="365125"/>
          </a:xfrm>
        </p:spPr>
        <p:txBody>
          <a:bodyPr/>
          <a:lstStyle>
            <a:lvl1pPr>
              <a:defRPr>
                <a:latin typeface="Helvetica" pitchFamily="2" charset="0"/>
              </a:defRPr>
            </a:lvl1pPr>
          </a:lstStyle>
          <a:p>
            <a:endParaRPr lang="en-MT" dirty="0">
              <a:latin typeface="Helvetica" pitchFamily="2" charset="0"/>
            </a:endParaRPr>
          </a:p>
        </p:txBody>
      </p:sp>
      <p:sp>
        <p:nvSpPr>
          <p:cNvPr id="9" name="Slide Number Placeholder 6">
            <a:extLst>
              <a:ext uri="{FF2B5EF4-FFF2-40B4-BE49-F238E27FC236}">
                <a16:creationId xmlns:a16="http://schemas.microsoft.com/office/drawing/2014/main" id="{28498691-000A-ED40-A653-A37D4FA67B9D}"/>
              </a:ext>
            </a:extLst>
          </p:cNvPr>
          <p:cNvSpPr>
            <a:spLocks noGrp="1"/>
          </p:cNvSpPr>
          <p:nvPr>
            <p:ph type="sldNum" sz="quarter" idx="12"/>
          </p:nvPr>
        </p:nvSpPr>
        <p:spPr>
          <a:xfrm>
            <a:off x="8610600" y="6356350"/>
            <a:ext cx="2743200" cy="365125"/>
          </a:xfrm>
        </p:spPr>
        <p:txBody>
          <a:bodyPr/>
          <a:lstStyle>
            <a:lvl1pPr>
              <a:defRPr>
                <a:latin typeface="Helvetica" pitchFamily="2" charset="0"/>
              </a:defRPr>
            </a:lvl1pPr>
          </a:lstStyle>
          <a:p>
            <a:fld id="{E7A6AE81-2061-204A-A699-2B38362FF27B}" type="slidenum">
              <a:rPr lang="en-MT" smtClean="0"/>
              <a:pPr/>
              <a:t>‹#›</a:t>
            </a:fld>
            <a:endParaRPr lang="en-MT" dirty="0">
              <a:latin typeface="Helvetica" pitchFamily="2" charset="0"/>
            </a:endParaRPr>
          </a:p>
        </p:txBody>
      </p:sp>
    </p:spTree>
    <p:extLst>
      <p:ext uri="{BB962C8B-B14F-4D97-AF65-F5344CB8AC3E}">
        <p14:creationId xmlns:p14="http://schemas.microsoft.com/office/powerpoint/2010/main" val="2494702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D725-048C-BF46-A41A-8CF1805A97C8}"/>
              </a:ext>
            </a:extLst>
          </p:cNvPr>
          <p:cNvSpPr>
            <a:spLocks noGrp="1"/>
          </p:cNvSpPr>
          <p:nvPr>
            <p:ph type="title"/>
          </p:nvPr>
        </p:nvSpPr>
        <p:spPr/>
        <p:txBody>
          <a:bodyPr/>
          <a:lstStyle/>
          <a:p>
            <a:r>
              <a:rPr lang="en-GB"/>
              <a:t>Click to edit Master title style</a:t>
            </a:r>
            <a:endParaRPr lang="en-MT"/>
          </a:p>
        </p:txBody>
      </p:sp>
      <p:sp>
        <p:nvSpPr>
          <p:cNvPr id="3" name="Content Placeholder 2">
            <a:extLst>
              <a:ext uri="{FF2B5EF4-FFF2-40B4-BE49-F238E27FC236}">
                <a16:creationId xmlns:a16="http://schemas.microsoft.com/office/drawing/2014/main" id="{6315FE1E-6468-034F-B6F4-FDCF7A0AD9E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T"/>
          </a:p>
        </p:txBody>
      </p:sp>
      <p:sp>
        <p:nvSpPr>
          <p:cNvPr id="4" name="Date Placeholder 3">
            <a:extLst>
              <a:ext uri="{FF2B5EF4-FFF2-40B4-BE49-F238E27FC236}">
                <a16:creationId xmlns:a16="http://schemas.microsoft.com/office/drawing/2014/main" id="{A2599C1D-9798-234E-922C-85C97AC98A3E}"/>
              </a:ext>
            </a:extLst>
          </p:cNvPr>
          <p:cNvSpPr>
            <a:spLocks noGrp="1"/>
          </p:cNvSpPr>
          <p:nvPr>
            <p:ph type="dt" sz="half" idx="10"/>
          </p:nvPr>
        </p:nvSpPr>
        <p:spPr/>
        <p:txBody>
          <a:bodyPr/>
          <a:lstStyle>
            <a:lvl1pPr>
              <a:defRPr>
                <a:latin typeface="Helvetica" pitchFamily="2" charset="0"/>
              </a:defRPr>
            </a:lvl1pPr>
          </a:lstStyle>
          <a:p>
            <a:fld id="{BE7D2E09-D3BD-E948-9AEE-E553B4CC065A}" type="datetimeFigureOut">
              <a:rPr lang="en-MT" smtClean="0"/>
              <a:pPr/>
              <a:t>12/12/2020</a:t>
            </a:fld>
            <a:endParaRPr lang="en-MT" dirty="0">
              <a:latin typeface="Helvetica" pitchFamily="2" charset="0"/>
            </a:endParaRPr>
          </a:p>
        </p:txBody>
      </p:sp>
      <p:sp>
        <p:nvSpPr>
          <p:cNvPr id="5" name="Footer Placeholder 4">
            <a:extLst>
              <a:ext uri="{FF2B5EF4-FFF2-40B4-BE49-F238E27FC236}">
                <a16:creationId xmlns:a16="http://schemas.microsoft.com/office/drawing/2014/main" id="{0559AE2C-6CFE-C040-802E-EEB62EB2A91F}"/>
              </a:ext>
            </a:extLst>
          </p:cNvPr>
          <p:cNvSpPr>
            <a:spLocks noGrp="1"/>
          </p:cNvSpPr>
          <p:nvPr>
            <p:ph type="ftr" sz="quarter" idx="11"/>
          </p:nvPr>
        </p:nvSpPr>
        <p:spPr/>
        <p:txBody>
          <a:bodyPr/>
          <a:lstStyle>
            <a:lvl1pPr>
              <a:defRPr>
                <a:latin typeface="Helvetica" pitchFamily="2" charset="0"/>
              </a:defRPr>
            </a:lvl1pPr>
          </a:lstStyle>
          <a:p>
            <a:endParaRPr lang="en-MT" dirty="0">
              <a:latin typeface="Helvetica" pitchFamily="2" charset="0"/>
            </a:endParaRPr>
          </a:p>
        </p:txBody>
      </p:sp>
      <p:sp>
        <p:nvSpPr>
          <p:cNvPr id="6" name="Slide Number Placeholder 5">
            <a:extLst>
              <a:ext uri="{FF2B5EF4-FFF2-40B4-BE49-F238E27FC236}">
                <a16:creationId xmlns:a16="http://schemas.microsoft.com/office/drawing/2014/main" id="{C2ED3CBE-C683-974D-BB06-668D833B1F77}"/>
              </a:ext>
            </a:extLst>
          </p:cNvPr>
          <p:cNvSpPr>
            <a:spLocks noGrp="1"/>
          </p:cNvSpPr>
          <p:nvPr>
            <p:ph type="sldNum" sz="quarter" idx="12"/>
          </p:nvPr>
        </p:nvSpPr>
        <p:spPr/>
        <p:txBody>
          <a:bodyPr/>
          <a:lstStyle/>
          <a:p>
            <a:fld id="{E7A6AE81-2061-204A-A699-2B38362FF27B}" type="slidenum">
              <a:rPr lang="en-MT" smtClean="0"/>
              <a:t>‹#›</a:t>
            </a:fld>
            <a:endParaRPr lang="en-MT" dirty="0"/>
          </a:p>
        </p:txBody>
      </p:sp>
    </p:spTree>
    <p:extLst>
      <p:ext uri="{BB962C8B-B14F-4D97-AF65-F5344CB8AC3E}">
        <p14:creationId xmlns:p14="http://schemas.microsoft.com/office/powerpoint/2010/main" val="2427355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79E18-F4C9-E643-8773-D1EB3AAFA05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MT"/>
          </a:p>
        </p:txBody>
      </p:sp>
      <p:sp>
        <p:nvSpPr>
          <p:cNvPr id="3" name="Text Placeholder 2">
            <a:extLst>
              <a:ext uri="{FF2B5EF4-FFF2-40B4-BE49-F238E27FC236}">
                <a16:creationId xmlns:a16="http://schemas.microsoft.com/office/drawing/2014/main" id="{3EC4FD30-4FE3-A541-BDC0-FA8E8C5CEC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5DDC09F-063D-DC4E-84DD-B94174025E09}"/>
              </a:ext>
            </a:extLst>
          </p:cNvPr>
          <p:cNvSpPr>
            <a:spLocks noGrp="1"/>
          </p:cNvSpPr>
          <p:nvPr>
            <p:ph type="dt" sz="half" idx="10"/>
          </p:nvPr>
        </p:nvSpPr>
        <p:spPr/>
        <p:txBody>
          <a:bodyPr/>
          <a:lstStyle>
            <a:lvl1pPr>
              <a:defRPr>
                <a:latin typeface="Helvetica" pitchFamily="2" charset="0"/>
              </a:defRPr>
            </a:lvl1pPr>
          </a:lstStyle>
          <a:p>
            <a:fld id="{BE7D2E09-D3BD-E948-9AEE-E553B4CC065A}" type="datetimeFigureOut">
              <a:rPr lang="en-MT" smtClean="0"/>
              <a:pPr/>
              <a:t>12/12/2020</a:t>
            </a:fld>
            <a:endParaRPr lang="en-MT">
              <a:latin typeface="Helvetica" pitchFamily="2" charset="0"/>
            </a:endParaRPr>
          </a:p>
        </p:txBody>
      </p:sp>
      <p:sp>
        <p:nvSpPr>
          <p:cNvPr id="5" name="Footer Placeholder 4">
            <a:extLst>
              <a:ext uri="{FF2B5EF4-FFF2-40B4-BE49-F238E27FC236}">
                <a16:creationId xmlns:a16="http://schemas.microsoft.com/office/drawing/2014/main" id="{351C2F2E-63A4-C74E-A2F0-D38D2091A8E0}"/>
              </a:ext>
            </a:extLst>
          </p:cNvPr>
          <p:cNvSpPr>
            <a:spLocks noGrp="1"/>
          </p:cNvSpPr>
          <p:nvPr>
            <p:ph type="ftr" sz="quarter" idx="11"/>
          </p:nvPr>
        </p:nvSpPr>
        <p:spPr/>
        <p:txBody>
          <a:bodyPr/>
          <a:lstStyle>
            <a:lvl1pPr>
              <a:defRPr>
                <a:latin typeface="Helvetica" pitchFamily="2" charset="0"/>
              </a:defRPr>
            </a:lvl1pPr>
          </a:lstStyle>
          <a:p>
            <a:endParaRPr lang="en-MT" dirty="0">
              <a:latin typeface="Helvetica" pitchFamily="2" charset="0"/>
            </a:endParaRPr>
          </a:p>
        </p:txBody>
      </p:sp>
      <p:sp>
        <p:nvSpPr>
          <p:cNvPr id="6" name="Slide Number Placeholder 5">
            <a:extLst>
              <a:ext uri="{FF2B5EF4-FFF2-40B4-BE49-F238E27FC236}">
                <a16:creationId xmlns:a16="http://schemas.microsoft.com/office/drawing/2014/main" id="{AA221BD9-23C4-8B47-9AAD-E37052B613D1}"/>
              </a:ext>
            </a:extLst>
          </p:cNvPr>
          <p:cNvSpPr>
            <a:spLocks noGrp="1"/>
          </p:cNvSpPr>
          <p:nvPr>
            <p:ph type="sldNum" sz="quarter" idx="12"/>
          </p:nvPr>
        </p:nvSpPr>
        <p:spPr/>
        <p:txBody>
          <a:bodyPr/>
          <a:lstStyle/>
          <a:p>
            <a:fld id="{E7A6AE81-2061-204A-A699-2B38362FF27B}" type="slidenum">
              <a:rPr lang="en-MT" smtClean="0"/>
              <a:t>‹#›</a:t>
            </a:fld>
            <a:endParaRPr lang="en-MT" dirty="0"/>
          </a:p>
        </p:txBody>
      </p:sp>
    </p:spTree>
    <p:extLst>
      <p:ext uri="{BB962C8B-B14F-4D97-AF65-F5344CB8AC3E}">
        <p14:creationId xmlns:p14="http://schemas.microsoft.com/office/powerpoint/2010/main" val="1177850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8803E-0593-E545-9D30-2EE16CECA2C9}"/>
              </a:ext>
            </a:extLst>
          </p:cNvPr>
          <p:cNvSpPr>
            <a:spLocks noGrp="1"/>
          </p:cNvSpPr>
          <p:nvPr>
            <p:ph type="title"/>
          </p:nvPr>
        </p:nvSpPr>
        <p:spPr/>
        <p:txBody>
          <a:bodyPr/>
          <a:lstStyle/>
          <a:p>
            <a:r>
              <a:rPr lang="en-GB"/>
              <a:t>Click to edit Master title style</a:t>
            </a:r>
            <a:endParaRPr lang="en-MT"/>
          </a:p>
        </p:txBody>
      </p:sp>
      <p:sp>
        <p:nvSpPr>
          <p:cNvPr id="3" name="Content Placeholder 2">
            <a:extLst>
              <a:ext uri="{FF2B5EF4-FFF2-40B4-BE49-F238E27FC236}">
                <a16:creationId xmlns:a16="http://schemas.microsoft.com/office/drawing/2014/main" id="{1A6AC7EF-ECDE-874D-88D5-F6DDAE3469B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T"/>
          </a:p>
        </p:txBody>
      </p:sp>
      <p:sp>
        <p:nvSpPr>
          <p:cNvPr id="4" name="Content Placeholder 3">
            <a:extLst>
              <a:ext uri="{FF2B5EF4-FFF2-40B4-BE49-F238E27FC236}">
                <a16:creationId xmlns:a16="http://schemas.microsoft.com/office/drawing/2014/main" id="{8421E434-6D27-C94E-B503-5430DA0F3A0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T"/>
          </a:p>
        </p:txBody>
      </p:sp>
      <p:sp>
        <p:nvSpPr>
          <p:cNvPr id="5" name="Date Placeholder 4">
            <a:extLst>
              <a:ext uri="{FF2B5EF4-FFF2-40B4-BE49-F238E27FC236}">
                <a16:creationId xmlns:a16="http://schemas.microsoft.com/office/drawing/2014/main" id="{9B0B6873-84BC-2E45-B7BD-D31E399EF979}"/>
              </a:ext>
            </a:extLst>
          </p:cNvPr>
          <p:cNvSpPr>
            <a:spLocks noGrp="1"/>
          </p:cNvSpPr>
          <p:nvPr>
            <p:ph type="dt" sz="half" idx="10"/>
          </p:nvPr>
        </p:nvSpPr>
        <p:spPr/>
        <p:txBody>
          <a:bodyPr/>
          <a:lstStyle>
            <a:lvl1pPr>
              <a:defRPr>
                <a:latin typeface="Helvetica" pitchFamily="2" charset="0"/>
              </a:defRPr>
            </a:lvl1pPr>
          </a:lstStyle>
          <a:p>
            <a:fld id="{BE7D2E09-D3BD-E948-9AEE-E553B4CC065A}" type="datetimeFigureOut">
              <a:rPr lang="en-MT" smtClean="0"/>
              <a:pPr/>
              <a:t>12/12/2020</a:t>
            </a:fld>
            <a:endParaRPr lang="en-MT" dirty="0">
              <a:latin typeface="Helvetica" pitchFamily="2" charset="0"/>
            </a:endParaRPr>
          </a:p>
        </p:txBody>
      </p:sp>
      <p:sp>
        <p:nvSpPr>
          <p:cNvPr id="6" name="Footer Placeholder 5">
            <a:extLst>
              <a:ext uri="{FF2B5EF4-FFF2-40B4-BE49-F238E27FC236}">
                <a16:creationId xmlns:a16="http://schemas.microsoft.com/office/drawing/2014/main" id="{632EB318-A560-444B-A963-90A2D9792D21}"/>
              </a:ext>
            </a:extLst>
          </p:cNvPr>
          <p:cNvSpPr>
            <a:spLocks noGrp="1"/>
          </p:cNvSpPr>
          <p:nvPr>
            <p:ph type="ftr" sz="quarter" idx="11"/>
          </p:nvPr>
        </p:nvSpPr>
        <p:spPr/>
        <p:txBody>
          <a:bodyPr/>
          <a:lstStyle>
            <a:lvl1pPr>
              <a:defRPr>
                <a:latin typeface="Helvetica" pitchFamily="2" charset="0"/>
              </a:defRPr>
            </a:lvl1pPr>
          </a:lstStyle>
          <a:p>
            <a:endParaRPr lang="en-MT" dirty="0">
              <a:latin typeface="Helvetica" pitchFamily="2" charset="0"/>
            </a:endParaRPr>
          </a:p>
        </p:txBody>
      </p:sp>
      <p:sp>
        <p:nvSpPr>
          <p:cNvPr id="7" name="Slide Number Placeholder 6">
            <a:extLst>
              <a:ext uri="{FF2B5EF4-FFF2-40B4-BE49-F238E27FC236}">
                <a16:creationId xmlns:a16="http://schemas.microsoft.com/office/drawing/2014/main" id="{74D6952B-F251-144A-A9D5-589D04E4A150}"/>
              </a:ext>
            </a:extLst>
          </p:cNvPr>
          <p:cNvSpPr>
            <a:spLocks noGrp="1"/>
          </p:cNvSpPr>
          <p:nvPr>
            <p:ph type="sldNum" sz="quarter" idx="12"/>
          </p:nvPr>
        </p:nvSpPr>
        <p:spPr/>
        <p:txBody>
          <a:bodyPr/>
          <a:lstStyle>
            <a:lvl1pPr>
              <a:defRPr>
                <a:latin typeface="Helvetica" pitchFamily="2" charset="0"/>
              </a:defRPr>
            </a:lvl1pPr>
          </a:lstStyle>
          <a:p>
            <a:fld id="{E7A6AE81-2061-204A-A699-2B38362FF27B}" type="slidenum">
              <a:rPr lang="en-MT" smtClean="0"/>
              <a:pPr/>
              <a:t>‹#›</a:t>
            </a:fld>
            <a:endParaRPr lang="en-MT" dirty="0">
              <a:latin typeface="Helvetica" pitchFamily="2" charset="0"/>
            </a:endParaRPr>
          </a:p>
        </p:txBody>
      </p:sp>
    </p:spTree>
    <p:extLst>
      <p:ext uri="{BB962C8B-B14F-4D97-AF65-F5344CB8AC3E}">
        <p14:creationId xmlns:p14="http://schemas.microsoft.com/office/powerpoint/2010/main" val="2799010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78F5E-BF74-0E4A-916C-1C82F8973AC9}"/>
              </a:ext>
            </a:extLst>
          </p:cNvPr>
          <p:cNvSpPr>
            <a:spLocks noGrp="1"/>
          </p:cNvSpPr>
          <p:nvPr>
            <p:ph type="title"/>
          </p:nvPr>
        </p:nvSpPr>
        <p:spPr>
          <a:xfrm>
            <a:off x="839788" y="365125"/>
            <a:ext cx="10515600" cy="1325563"/>
          </a:xfrm>
        </p:spPr>
        <p:txBody>
          <a:bodyPr/>
          <a:lstStyle/>
          <a:p>
            <a:r>
              <a:rPr lang="en-GB"/>
              <a:t>Click to edit Master title style</a:t>
            </a:r>
            <a:endParaRPr lang="en-MT"/>
          </a:p>
        </p:txBody>
      </p:sp>
      <p:sp>
        <p:nvSpPr>
          <p:cNvPr id="3" name="Text Placeholder 2">
            <a:extLst>
              <a:ext uri="{FF2B5EF4-FFF2-40B4-BE49-F238E27FC236}">
                <a16:creationId xmlns:a16="http://schemas.microsoft.com/office/drawing/2014/main" id="{74771623-5BC2-5844-9076-FD0115301A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EB8C7FF-F609-584E-B469-4287A355E13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T"/>
          </a:p>
        </p:txBody>
      </p:sp>
      <p:sp>
        <p:nvSpPr>
          <p:cNvPr id="5" name="Text Placeholder 4">
            <a:extLst>
              <a:ext uri="{FF2B5EF4-FFF2-40B4-BE49-F238E27FC236}">
                <a16:creationId xmlns:a16="http://schemas.microsoft.com/office/drawing/2014/main" id="{0700AF8F-C62A-5445-A765-022B8267B4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40ABF6D-5EB5-1948-BB90-5DD584DE6E5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T"/>
          </a:p>
        </p:txBody>
      </p:sp>
      <p:sp>
        <p:nvSpPr>
          <p:cNvPr id="10" name="Date Placeholder 4">
            <a:extLst>
              <a:ext uri="{FF2B5EF4-FFF2-40B4-BE49-F238E27FC236}">
                <a16:creationId xmlns:a16="http://schemas.microsoft.com/office/drawing/2014/main" id="{E685CEB6-8613-D341-B87A-4F0FA9625A42}"/>
              </a:ext>
            </a:extLst>
          </p:cNvPr>
          <p:cNvSpPr>
            <a:spLocks noGrp="1"/>
          </p:cNvSpPr>
          <p:nvPr>
            <p:ph type="dt" sz="half" idx="10"/>
          </p:nvPr>
        </p:nvSpPr>
        <p:spPr>
          <a:xfrm>
            <a:off x="838200" y="6356350"/>
            <a:ext cx="2743200" cy="365125"/>
          </a:xfrm>
        </p:spPr>
        <p:txBody>
          <a:bodyPr/>
          <a:lstStyle>
            <a:lvl1pPr>
              <a:defRPr>
                <a:latin typeface="Helvetica" pitchFamily="2" charset="0"/>
              </a:defRPr>
            </a:lvl1pPr>
          </a:lstStyle>
          <a:p>
            <a:fld id="{BE7D2E09-D3BD-E948-9AEE-E553B4CC065A}" type="datetimeFigureOut">
              <a:rPr lang="en-MT" smtClean="0"/>
              <a:pPr/>
              <a:t>12/12/2020</a:t>
            </a:fld>
            <a:endParaRPr lang="en-MT" dirty="0">
              <a:latin typeface="Helvetica" pitchFamily="2" charset="0"/>
            </a:endParaRPr>
          </a:p>
        </p:txBody>
      </p:sp>
      <p:sp>
        <p:nvSpPr>
          <p:cNvPr id="11" name="Footer Placeholder 5">
            <a:extLst>
              <a:ext uri="{FF2B5EF4-FFF2-40B4-BE49-F238E27FC236}">
                <a16:creationId xmlns:a16="http://schemas.microsoft.com/office/drawing/2014/main" id="{DE3B0724-4586-4843-92F3-BE5A5CC5E14D}"/>
              </a:ext>
            </a:extLst>
          </p:cNvPr>
          <p:cNvSpPr>
            <a:spLocks noGrp="1"/>
          </p:cNvSpPr>
          <p:nvPr>
            <p:ph type="ftr" sz="quarter" idx="11"/>
          </p:nvPr>
        </p:nvSpPr>
        <p:spPr>
          <a:xfrm>
            <a:off x="4038600" y="6356350"/>
            <a:ext cx="4114800" cy="365125"/>
          </a:xfrm>
        </p:spPr>
        <p:txBody>
          <a:bodyPr/>
          <a:lstStyle>
            <a:lvl1pPr>
              <a:defRPr>
                <a:latin typeface="Helvetica" pitchFamily="2" charset="0"/>
              </a:defRPr>
            </a:lvl1pPr>
          </a:lstStyle>
          <a:p>
            <a:endParaRPr lang="en-MT" dirty="0">
              <a:latin typeface="Helvetica" pitchFamily="2" charset="0"/>
            </a:endParaRPr>
          </a:p>
        </p:txBody>
      </p:sp>
      <p:sp>
        <p:nvSpPr>
          <p:cNvPr id="12" name="Slide Number Placeholder 6">
            <a:extLst>
              <a:ext uri="{FF2B5EF4-FFF2-40B4-BE49-F238E27FC236}">
                <a16:creationId xmlns:a16="http://schemas.microsoft.com/office/drawing/2014/main" id="{71861A76-24B0-BE40-BD2B-6913E91C2C01}"/>
              </a:ext>
            </a:extLst>
          </p:cNvPr>
          <p:cNvSpPr>
            <a:spLocks noGrp="1"/>
          </p:cNvSpPr>
          <p:nvPr>
            <p:ph type="sldNum" sz="quarter" idx="12"/>
          </p:nvPr>
        </p:nvSpPr>
        <p:spPr>
          <a:xfrm>
            <a:off x="8610600" y="6356350"/>
            <a:ext cx="2743200" cy="365125"/>
          </a:xfrm>
        </p:spPr>
        <p:txBody>
          <a:bodyPr/>
          <a:lstStyle>
            <a:lvl1pPr>
              <a:defRPr>
                <a:latin typeface="Helvetica" pitchFamily="2" charset="0"/>
              </a:defRPr>
            </a:lvl1pPr>
          </a:lstStyle>
          <a:p>
            <a:fld id="{E7A6AE81-2061-204A-A699-2B38362FF27B}" type="slidenum">
              <a:rPr lang="en-MT" smtClean="0"/>
              <a:pPr/>
              <a:t>‹#›</a:t>
            </a:fld>
            <a:endParaRPr lang="en-MT" dirty="0">
              <a:latin typeface="Helvetica" pitchFamily="2" charset="0"/>
            </a:endParaRPr>
          </a:p>
        </p:txBody>
      </p:sp>
    </p:spTree>
    <p:extLst>
      <p:ext uri="{BB962C8B-B14F-4D97-AF65-F5344CB8AC3E}">
        <p14:creationId xmlns:p14="http://schemas.microsoft.com/office/powerpoint/2010/main" val="74254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86A62-6EE1-4C4B-B8F6-3939009D73FB}"/>
              </a:ext>
            </a:extLst>
          </p:cNvPr>
          <p:cNvSpPr>
            <a:spLocks noGrp="1"/>
          </p:cNvSpPr>
          <p:nvPr>
            <p:ph type="title"/>
          </p:nvPr>
        </p:nvSpPr>
        <p:spPr/>
        <p:txBody>
          <a:bodyPr/>
          <a:lstStyle/>
          <a:p>
            <a:r>
              <a:rPr lang="en-GB"/>
              <a:t>Click to edit Master title style</a:t>
            </a:r>
            <a:endParaRPr lang="en-MT"/>
          </a:p>
        </p:txBody>
      </p:sp>
      <p:sp>
        <p:nvSpPr>
          <p:cNvPr id="6" name="Date Placeholder 4">
            <a:extLst>
              <a:ext uri="{FF2B5EF4-FFF2-40B4-BE49-F238E27FC236}">
                <a16:creationId xmlns:a16="http://schemas.microsoft.com/office/drawing/2014/main" id="{B584A1FB-CA2F-AF41-A2F7-4A9CBBF1EE95}"/>
              </a:ext>
            </a:extLst>
          </p:cNvPr>
          <p:cNvSpPr>
            <a:spLocks noGrp="1"/>
          </p:cNvSpPr>
          <p:nvPr>
            <p:ph type="dt" sz="half" idx="10"/>
          </p:nvPr>
        </p:nvSpPr>
        <p:spPr>
          <a:xfrm>
            <a:off x="838200" y="6356350"/>
            <a:ext cx="2743200" cy="365125"/>
          </a:xfrm>
        </p:spPr>
        <p:txBody>
          <a:bodyPr/>
          <a:lstStyle>
            <a:lvl1pPr>
              <a:defRPr>
                <a:latin typeface="Helvetica" pitchFamily="2" charset="0"/>
              </a:defRPr>
            </a:lvl1pPr>
          </a:lstStyle>
          <a:p>
            <a:fld id="{BE7D2E09-D3BD-E948-9AEE-E553B4CC065A}" type="datetimeFigureOut">
              <a:rPr lang="en-MT" smtClean="0"/>
              <a:pPr/>
              <a:t>12/12/2020</a:t>
            </a:fld>
            <a:endParaRPr lang="en-MT" dirty="0">
              <a:latin typeface="Helvetica" pitchFamily="2" charset="0"/>
            </a:endParaRPr>
          </a:p>
        </p:txBody>
      </p:sp>
      <p:sp>
        <p:nvSpPr>
          <p:cNvPr id="7" name="Footer Placeholder 5">
            <a:extLst>
              <a:ext uri="{FF2B5EF4-FFF2-40B4-BE49-F238E27FC236}">
                <a16:creationId xmlns:a16="http://schemas.microsoft.com/office/drawing/2014/main" id="{38170263-D1C8-A244-819C-99B1CF5442FB}"/>
              </a:ext>
            </a:extLst>
          </p:cNvPr>
          <p:cNvSpPr>
            <a:spLocks noGrp="1"/>
          </p:cNvSpPr>
          <p:nvPr>
            <p:ph type="ftr" sz="quarter" idx="11"/>
          </p:nvPr>
        </p:nvSpPr>
        <p:spPr>
          <a:xfrm>
            <a:off x="4038600" y="6356350"/>
            <a:ext cx="4114800" cy="365125"/>
          </a:xfrm>
        </p:spPr>
        <p:txBody>
          <a:bodyPr/>
          <a:lstStyle>
            <a:lvl1pPr>
              <a:defRPr>
                <a:latin typeface="Helvetica" pitchFamily="2" charset="0"/>
              </a:defRPr>
            </a:lvl1pPr>
          </a:lstStyle>
          <a:p>
            <a:endParaRPr lang="en-MT" dirty="0">
              <a:latin typeface="Helvetica" pitchFamily="2" charset="0"/>
            </a:endParaRPr>
          </a:p>
        </p:txBody>
      </p:sp>
      <p:sp>
        <p:nvSpPr>
          <p:cNvPr id="8" name="Slide Number Placeholder 6">
            <a:extLst>
              <a:ext uri="{FF2B5EF4-FFF2-40B4-BE49-F238E27FC236}">
                <a16:creationId xmlns:a16="http://schemas.microsoft.com/office/drawing/2014/main" id="{E7ED7A3E-6EA0-9C42-A1ED-0F4AFDC55B6F}"/>
              </a:ext>
            </a:extLst>
          </p:cNvPr>
          <p:cNvSpPr>
            <a:spLocks noGrp="1"/>
          </p:cNvSpPr>
          <p:nvPr>
            <p:ph type="sldNum" sz="quarter" idx="12"/>
          </p:nvPr>
        </p:nvSpPr>
        <p:spPr>
          <a:xfrm>
            <a:off x="8610600" y="6356350"/>
            <a:ext cx="2743200" cy="365125"/>
          </a:xfrm>
        </p:spPr>
        <p:txBody>
          <a:bodyPr/>
          <a:lstStyle>
            <a:lvl1pPr>
              <a:defRPr>
                <a:latin typeface="Helvetica" pitchFamily="2" charset="0"/>
              </a:defRPr>
            </a:lvl1pPr>
          </a:lstStyle>
          <a:p>
            <a:fld id="{E7A6AE81-2061-204A-A699-2B38362FF27B}" type="slidenum">
              <a:rPr lang="en-MT" smtClean="0"/>
              <a:pPr/>
              <a:t>‹#›</a:t>
            </a:fld>
            <a:endParaRPr lang="en-MT" dirty="0">
              <a:latin typeface="Helvetica" pitchFamily="2" charset="0"/>
            </a:endParaRPr>
          </a:p>
        </p:txBody>
      </p:sp>
    </p:spTree>
    <p:extLst>
      <p:ext uri="{BB962C8B-B14F-4D97-AF65-F5344CB8AC3E}">
        <p14:creationId xmlns:p14="http://schemas.microsoft.com/office/powerpoint/2010/main" val="277309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54830D0-2B86-A24B-A7F9-E78CD517678B}"/>
              </a:ext>
            </a:extLst>
          </p:cNvPr>
          <p:cNvSpPr>
            <a:spLocks noGrp="1"/>
          </p:cNvSpPr>
          <p:nvPr>
            <p:ph type="dt" sz="half" idx="10"/>
          </p:nvPr>
        </p:nvSpPr>
        <p:spPr>
          <a:xfrm>
            <a:off x="838200" y="6356350"/>
            <a:ext cx="2743200" cy="365125"/>
          </a:xfrm>
        </p:spPr>
        <p:txBody>
          <a:bodyPr/>
          <a:lstStyle>
            <a:lvl1pPr>
              <a:defRPr>
                <a:latin typeface="Helvetica" pitchFamily="2" charset="0"/>
              </a:defRPr>
            </a:lvl1pPr>
          </a:lstStyle>
          <a:p>
            <a:fld id="{BE7D2E09-D3BD-E948-9AEE-E553B4CC065A}" type="datetimeFigureOut">
              <a:rPr lang="en-MT" smtClean="0"/>
              <a:pPr/>
              <a:t>12/12/2020</a:t>
            </a:fld>
            <a:endParaRPr lang="en-MT" dirty="0">
              <a:latin typeface="Helvetica" pitchFamily="2" charset="0"/>
            </a:endParaRPr>
          </a:p>
        </p:txBody>
      </p:sp>
      <p:sp>
        <p:nvSpPr>
          <p:cNvPr id="6" name="Footer Placeholder 5">
            <a:extLst>
              <a:ext uri="{FF2B5EF4-FFF2-40B4-BE49-F238E27FC236}">
                <a16:creationId xmlns:a16="http://schemas.microsoft.com/office/drawing/2014/main" id="{373ACA83-D35D-2945-8145-1F6F4066D879}"/>
              </a:ext>
            </a:extLst>
          </p:cNvPr>
          <p:cNvSpPr>
            <a:spLocks noGrp="1"/>
          </p:cNvSpPr>
          <p:nvPr>
            <p:ph type="ftr" sz="quarter" idx="11"/>
          </p:nvPr>
        </p:nvSpPr>
        <p:spPr>
          <a:xfrm>
            <a:off x="4038600" y="6356350"/>
            <a:ext cx="4114800" cy="365125"/>
          </a:xfrm>
        </p:spPr>
        <p:txBody>
          <a:bodyPr/>
          <a:lstStyle>
            <a:lvl1pPr>
              <a:defRPr>
                <a:latin typeface="Helvetica" pitchFamily="2" charset="0"/>
              </a:defRPr>
            </a:lvl1pPr>
          </a:lstStyle>
          <a:p>
            <a:endParaRPr lang="en-MT" dirty="0">
              <a:latin typeface="Helvetica" pitchFamily="2" charset="0"/>
            </a:endParaRPr>
          </a:p>
        </p:txBody>
      </p:sp>
      <p:sp>
        <p:nvSpPr>
          <p:cNvPr id="7" name="Slide Number Placeholder 6">
            <a:extLst>
              <a:ext uri="{FF2B5EF4-FFF2-40B4-BE49-F238E27FC236}">
                <a16:creationId xmlns:a16="http://schemas.microsoft.com/office/drawing/2014/main" id="{D69B8429-81B3-8D40-B8C2-ED8D49237F75}"/>
              </a:ext>
            </a:extLst>
          </p:cNvPr>
          <p:cNvSpPr>
            <a:spLocks noGrp="1"/>
          </p:cNvSpPr>
          <p:nvPr>
            <p:ph type="sldNum" sz="quarter" idx="12"/>
          </p:nvPr>
        </p:nvSpPr>
        <p:spPr>
          <a:xfrm>
            <a:off x="8610600" y="6356350"/>
            <a:ext cx="2743200" cy="365125"/>
          </a:xfrm>
        </p:spPr>
        <p:txBody>
          <a:bodyPr/>
          <a:lstStyle>
            <a:lvl1pPr>
              <a:defRPr>
                <a:latin typeface="Helvetica" pitchFamily="2" charset="0"/>
              </a:defRPr>
            </a:lvl1pPr>
          </a:lstStyle>
          <a:p>
            <a:fld id="{E7A6AE81-2061-204A-A699-2B38362FF27B}" type="slidenum">
              <a:rPr lang="en-MT" smtClean="0"/>
              <a:pPr/>
              <a:t>‹#›</a:t>
            </a:fld>
            <a:endParaRPr lang="en-MT" dirty="0">
              <a:latin typeface="Helvetica" pitchFamily="2" charset="0"/>
            </a:endParaRPr>
          </a:p>
        </p:txBody>
      </p:sp>
    </p:spTree>
    <p:extLst>
      <p:ext uri="{BB962C8B-B14F-4D97-AF65-F5344CB8AC3E}">
        <p14:creationId xmlns:p14="http://schemas.microsoft.com/office/powerpoint/2010/main" val="188934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76535-2F41-0E4A-8901-ACD9291C832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MT"/>
          </a:p>
        </p:txBody>
      </p:sp>
      <p:sp>
        <p:nvSpPr>
          <p:cNvPr id="3" name="Content Placeholder 2">
            <a:extLst>
              <a:ext uri="{FF2B5EF4-FFF2-40B4-BE49-F238E27FC236}">
                <a16:creationId xmlns:a16="http://schemas.microsoft.com/office/drawing/2014/main" id="{7970B513-024B-4D4A-A058-6FE9F56EF2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T"/>
          </a:p>
        </p:txBody>
      </p:sp>
      <p:sp>
        <p:nvSpPr>
          <p:cNvPr id="4" name="Text Placeholder 3">
            <a:extLst>
              <a:ext uri="{FF2B5EF4-FFF2-40B4-BE49-F238E27FC236}">
                <a16:creationId xmlns:a16="http://schemas.microsoft.com/office/drawing/2014/main" id="{1A404316-9C11-DF44-96A4-249F16B97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4">
            <a:extLst>
              <a:ext uri="{FF2B5EF4-FFF2-40B4-BE49-F238E27FC236}">
                <a16:creationId xmlns:a16="http://schemas.microsoft.com/office/drawing/2014/main" id="{8AE9F0CA-C9C9-1846-A269-A3DA7330381B}"/>
              </a:ext>
            </a:extLst>
          </p:cNvPr>
          <p:cNvSpPr>
            <a:spLocks noGrp="1"/>
          </p:cNvSpPr>
          <p:nvPr>
            <p:ph type="dt" sz="half" idx="10"/>
          </p:nvPr>
        </p:nvSpPr>
        <p:spPr>
          <a:xfrm>
            <a:off x="838200" y="6356350"/>
            <a:ext cx="2743200" cy="365125"/>
          </a:xfrm>
        </p:spPr>
        <p:txBody>
          <a:bodyPr/>
          <a:lstStyle>
            <a:lvl1pPr>
              <a:defRPr>
                <a:latin typeface="Helvetica" pitchFamily="2" charset="0"/>
              </a:defRPr>
            </a:lvl1pPr>
          </a:lstStyle>
          <a:p>
            <a:fld id="{BE7D2E09-D3BD-E948-9AEE-E553B4CC065A}" type="datetimeFigureOut">
              <a:rPr lang="en-MT" smtClean="0"/>
              <a:pPr/>
              <a:t>12/12/2020</a:t>
            </a:fld>
            <a:endParaRPr lang="en-MT" dirty="0">
              <a:latin typeface="Helvetica" pitchFamily="2" charset="0"/>
            </a:endParaRPr>
          </a:p>
        </p:txBody>
      </p:sp>
      <p:sp>
        <p:nvSpPr>
          <p:cNvPr id="9" name="Footer Placeholder 5">
            <a:extLst>
              <a:ext uri="{FF2B5EF4-FFF2-40B4-BE49-F238E27FC236}">
                <a16:creationId xmlns:a16="http://schemas.microsoft.com/office/drawing/2014/main" id="{B61885E5-28BE-5D42-8E0F-5A11327651BB}"/>
              </a:ext>
            </a:extLst>
          </p:cNvPr>
          <p:cNvSpPr>
            <a:spLocks noGrp="1"/>
          </p:cNvSpPr>
          <p:nvPr>
            <p:ph type="ftr" sz="quarter" idx="11"/>
          </p:nvPr>
        </p:nvSpPr>
        <p:spPr>
          <a:xfrm>
            <a:off x="4038600" y="6356350"/>
            <a:ext cx="4114800" cy="365125"/>
          </a:xfrm>
        </p:spPr>
        <p:txBody>
          <a:bodyPr/>
          <a:lstStyle>
            <a:lvl1pPr>
              <a:defRPr>
                <a:latin typeface="Helvetica" pitchFamily="2" charset="0"/>
              </a:defRPr>
            </a:lvl1pPr>
          </a:lstStyle>
          <a:p>
            <a:endParaRPr lang="en-MT" dirty="0">
              <a:latin typeface="Helvetica" pitchFamily="2" charset="0"/>
            </a:endParaRPr>
          </a:p>
        </p:txBody>
      </p:sp>
      <p:sp>
        <p:nvSpPr>
          <p:cNvPr id="10" name="Slide Number Placeholder 6">
            <a:extLst>
              <a:ext uri="{FF2B5EF4-FFF2-40B4-BE49-F238E27FC236}">
                <a16:creationId xmlns:a16="http://schemas.microsoft.com/office/drawing/2014/main" id="{5BF3004F-B5F9-1D46-ACD3-C29AC0EF576B}"/>
              </a:ext>
            </a:extLst>
          </p:cNvPr>
          <p:cNvSpPr>
            <a:spLocks noGrp="1"/>
          </p:cNvSpPr>
          <p:nvPr>
            <p:ph type="sldNum" sz="quarter" idx="12"/>
          </p:nvPr>
        </p:nvSpPr>
        <p:spPr>
          <a:xfrm>
            <a:off x="8610600" y="6356350"/>
            <a:ext cx="2743200" cy="365125"/>
          </a:xfrm>
        </p:spPr>
        <p:txBody>
          <a:bodyPr/>
          <a:lstStyle>
            <a:lvl1pPr>
              <a:defRPr>
                <a:latin typeface="Helvetica" pitchFamily="2" charset="0"/>
              </a:defRPr>
            </a:lvl1pPr>
          </a:lstStyle>
          <a:p>
            <a:fld id="{E7A6AE81-2061-204A-A699-2B38362FF27B}" type="slidenum">
              <a:rPr lang="en-MT" smtClean="0"/>
              <a:pPr/>
              <a:t>‹#›</a:t>
            </a:fld>
            <a:endParaRPr lang="en-MT" dirty="0">
              <a:latin typeface="Helvetica" pitchFamily="2" charset="0"/>
            </a:endParaRPr>
          </a:p>
        </p:txBody>
      </p:sp>
    </p:spTree>
    <p:extLst>
      <p:ext uri="{BB962C8B-B14F-4D97-AF65-F5344CB8AC3E}">
        <p14:creationId xmlns:p14="http://schemas.microsoft.com/office/powerpoint/2010/main" val="3082005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F8E0D-E671-9D48-9D4F-50F01C49DF7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MT"/>
          </a:p>
        </p:txBody>
      </p:sp>
      <p:sp>
        <p:nvSpPr>
          <p:cNvPr id="3" name="Picture Placeholder 2">
            <a:extLst>
              <a:ext uri="{FF2B5EF4-FFF2-40B4-BE49-F238E27FC236}">
                <a16:creationId xmlns:a16="http://schemas.microsoft.com/office/drawing/2014/main" id="{5956A7F9-5993-8846-82F1-8B109EA452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T"/>
          </a:p>
        </p:txBody>
      </p:sp>
      <p:sp>
        <p:nvSpPr>
          <p:cNvPr id="4" name="Text Placeholder 3">
            <a:extLst>
              <a:ext uri="{FF2B5EF4-FFF2-40B4-BE49-F238E27FC236}">
                <a16:creationId xmlns:a16="http://schemas.microsoft.com/office/drawing/2014/main" id="{2AF0E8D8-4E50-0A4E-9626-EF458641D5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4">
            <a:extLst>
              <a:ext uri="{FF2B5EF4-FFF2-40B4-BE49-F238E27FC236}">
                <a16:creationId xmlns:a16="http://schemas.microsoft.com/office/drawing/2014/main" id="{1797C476-BCAD-E846-ADB2-3E1403AD413F}"/>
              </a:ext>
            </a:extLst>
          </p:cNvPr>
          <p:cNvSpPr>
            <a:spLocks noGrp="1"/>
          </p:cNvSpPr>
          <p:nvPr>
            <p:ph type="dt" sz="half" idx="10"/>
          </p:nvPr>
        </p:nvSpPr>
        <p:spPr>
          <a:xfrm>
            <a:off x="838200" y="6356350"/>
            <a:ext cx="2743200" cy="365125"/>
          </a:xfrm>
        </p:spPr>
        <p:txBody>
          <a:bodyPr/>
          <a:lstStyle>
            <a:lvl1pPr>
              <a:defRPr>
                <a:latin typeface="Helvetica" pitchFamily="2" charset="0"/>
              </a:defRPr>
            </a:lvl1pPr>
          </a:lstStyle>
          <a:p>
            <a:fld id="{BE7D2E09-D3BD-E948-9AEE-E553B4CC065A}" type="datetimeFigureOut">
              <a:rPr lang="en-MT" smtClean="0"/>
              <a:pPr/>
              <a:t>12/12/2020</a:t>
            </a:fld>
            <a:endParaRPr lang="en-MT" dirty="0">
              <a:latin typeface="Helvetica" pitchFamily="2" charset="0"/>
            </a:endParaRPr>
          </a:p>
        </p:txBody>
      </p:sp>
      <p:sp>
        <p:nvSpPr>
          <p:cNvPr id="9" name="Footer Placeholder 5">
            <a:extLst>
              <a:ext uri="{FF2B5EF4-FFF2-40B4-BE49-F238E27FC236}">
                <a16:creationId xmlns:a16="http://schemas.microsoft.com/office/drawing/2014/main" id="{568C48A6-F0BB-F440-A6A5-BC7334F349B4}"/>
              </a:ext>
            </a:extLst>
          </p:cNvPr>
          <p:cNvSpPr>
            <a:spLocks noGrp="1"/>
          </p:cNvSpPr>
          <p:nvPr>
            <p:ph type="ftr" sz="quarter" idx="11"/>
          </p:nvPr>
        </p:nvSpPr>
        <p:spPr>
          <a:xfrm>
            <a:off x="4038600" y="6356350"/>
            <a:ext cx="4114800" cy="365125"/>
          </a:xfrm>
        </p:spPr>
        <p:txBody>
          <a:bodyPr/>
          <a:lstStyle>
            <a:lvl1pPr>
              <a:defRPr>
                <a:latin typeface="Helvetica" pitchFamily="2" charset="0"/>
              </a:defRPr>
            </a:lvl1pPr>
          </a:lstStyle>
          <a:p>
            <a:endParaRPr lang="en-MT" dirty="0">
              <a:latin typeface="Helvetica" pitchFamily="2" charset="0"/>
            </a:endParaRPr>
          </a:p>
        </p:txBody>
      </p:sp>
      <p:sp>
        <p:nvSpPr>
          <p:cNvPr id="10" name="Slide Number Placeholder 6">
            <a:extLst>
              <a:ext uri="{FF2B5EF4-FFF2-40B4-BE49-F238E27FC236}">
                <a16:creationId xmlns:a16="http://schemas.microsoft.com/office/drawing/2014/main" id="{C85F6F9B-352F-4545-9C7C-FDCAF892B879}"/>
              </a:ext>
            </a:extLst>
          </p:cNvPr>
          <p:cNvSpPr>
            <a:spLocks noGrp="1"/>
          </p:cNvSpPr>
          <p:nvPr>
            <p:ph type="sldNum" sz="quarter" idx="12"/>
          </p:nvPr>
        </p:nvSpPr>
        <p:spPr>
          <a:xfrm>
            <a:off x="8610600" y="6356350"/>
            <a:ext cx="2743200" cy="365125"/>
          </a:xfrm>
        </p:spPr>
        <p:txBody>
          <a:bodyPr/>
          <a:lstStyle>
            <a:lvl1pPr>
              <a:defRPr>
                <a:latin typeface="Helvetica" pitchFamily="2" charset="0"/>
              </a:defRPr>
            </a:lvl1pPr>
          </a:lstStyle>
          <a:p>
            <a:fld id="{E7A6AE81-2061-204A-A699-2B38362FF27B}" type="slidenum">
              <a:rPr lang="en-MT" smtClean="0"/>
              <a:pPr/>
              <a:t>‹#›</a:t>
            </a:fld>
            <a:endParaRPr lang="en-MT" dirty="0">
              <a:latin typeface="Helvetica" pitchFamily="2" charset="0"/>
            </a:endParaRPr>
          </a:p>
        </p:txBody>
      </p:sp>
    </p:spTree>
    <p:extLst>
      <p:ext uri="{BB962C8B-B14F-4D97-AF65-F5344CB8AC3E}">
        <p14:creationId xmlns:p14="http://schemas.microsoft.com/office/powerpoint/2010/main" val="764328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7E7BEB-F13D-EB40-86CA-5FEC5F81D3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MT" dirty="0"/>
          </a:p>
        </p:txBody>
      </p:sp>
      <p:sp>
        <p:nvSpPr>
          <p:cNvPr id="3" name="Text Placeholder 2">
            <a:extLst>
              <a:ext uri="{FF2B5EF4-FFF2-40B4-BE49-F238E27FC236}">
                <a16:creationId xmlns:a16="http://schemas.microsoft.com/office/drawing/2014/main" id="{355EE655-3832-7D4E-9ABF-0F75F377E1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MT" dirty="0"/>
          </a:p>
        </p:txBody>
      </p:sp>
      <p:sp>
        <p:nvSpPr>
          <p:cNvPr id="4" name="Date Placeholder 3">
            <a:extLst>
              <a:ext uri="{FF2B5EF4-FFF2-40B4-BE49-F238E27FC236}">
                <a16:creationId xmlns:a16="http://schemas.microsoft.com/office/drawing/2014/main" id="{F95F1018-4066-1841-85A5-A3EB37DE3F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7D2E09-D3BD-E948-9AEE-E553B4CC065A}" type="datetimeFigureOut">
              <a:rPr lang="en-MT" smtClean="0"/>
              <a:t>12/12/2020</a:t>
            </a:fld>
            <a:endParaRPr lang="en-MT"/>
          </a:p>
        </p:txBody>
      </p:sp>
      <p:sp>
        <p:nvSpPr>
          <p:cNvPr id="5" name="Footer Placeholder 4">
            <a:extLst>
              <a:ext uri="{FF2B5EF4-FFF2-40B4-BE49-F238E27FC236}">
                <a16:creationId xmlns:a16="http://schemas.microsoft.com/office/drawing/2014/main" id="{2445B792-35A0-3949-A3B8-F73CC075F6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T"/>
          </a:p>
        </p:txBody>
      </p:sp>
      <p:sp>
        <p:nvSpPr>
          <p:cNvPr id="6" name="Slide Number Placeholder 5">
            <a:extLst>
              <a:ext uri="{FF2B5EF4-FFF2-40B4-BE49-F238E27FC236}">
                <a16:creationId xmlns:a16="http://schemas.microsoft.com/office/drawing/2014/main" id="{1BA6B74D-E5C0-5E42-867A-FE44F3CD9F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A6AE81-2061-204A-A699-2B38362FF27B}" type="slidenum">
              <a:rPr lang="en-MT" smtClean="0"/>
              <a:t>‹#›</a:t>
            </a:fld>
            <a:endParaRPr lang="en-MT"/>
          </a:p>
        </p:txBody>
      </p:sp>
    </p:spTree>
    <p:extLst>
      <p:ext uri="{BB962C8B-B14F-4D97-AF65-F5344CB8AC3E}">
        <p14:creationId xmlns:p14="http://schemas.microsoft.com/office/powerpoint/2010/main" val="664763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47BE6-035B-324F-8700-BC8AF1CEBF6F}"/>
              </a:ext>
            </a:extLst>
          </p:cNvPr>
          <p:cNvSpPr>
            <a:spLocks noGrp="1"/>
          </p:cNvSpPr>
          <p:nvPr>
            <p:ph type="ctrTitle"/>
          </p:nvPr>
        </p:nvSpPr>
        <p:spPr>
          <a:xfrm>
            <a:off x="1524000" y="1122363"/>
            <a:ext cx="9144000" cy="2387600"/>
          </a:xfrm>
        </p:spPr>
        <p:txBody>
          <a:bodyPr/>
          <a:lstStyle/>
          <a:p>
            <a:pPr lvl="0" marL="0" indent="0">
              <a:buNone/>
            </a:pPr>
            <a:r>
              <a:rPr/>
              <a:t>MCAST</a:t>
            </a:r>
            <a:r>
              <a:rPr/>
              <a:t> </a:t>
            </a:r>
            <a:r>
              <a:rPr/>
              <a:t>Research</a:t>
            </a:r>
            <a:r>
              <a:rPr/>
              <a:t> </a:t>
            </a:r>
            <a:r>
              <a:rPr/>
              <a:t>Presentation</a:t>
            </a:r>
            <a:r>
              <a:rPr/>
              <a:t> </a:t>
            </a:r>
            <a:r>
              <a:rPr/>
              <a:t>14th</a:t>
            </a:r>
            <a:r>
              <a:rPr/>
              <a:t> </a:t>
            </a:r>
            <a:r>
              <a:rPr/>
              <a:t>December</a:t>
            </a:r>
            <a:r>
              <a:rPr/>
              <a:t> </a:t>
            </a:r>
            <a:r>
              <a:rPr/>
              <a:t>2020</a:t>
            </a:r>
          </a:p>
        </p:txBody>
      </p:sp>
      <p:sp>
        <p:nvSpPr>
          <p:cNvPr id="3" name="Subtitle 2">
            <a:extLst>
              <a:ext uri="{FF2B5EF4-FFF2-40B4-BE49-F238E27FC236}">
                <a16:creationId xmlns:a16="http://schemas.microsoft.com/office/drawing/2014/main" id="{7123D813-5505-A141-B57D-F5CF04B2B67A}"/>
              </a:ext>
            </a:extLst>
          </p:cNvPr>
          <p:cNvSpPr>
            <a:spLocks noGrp="1"/>
          </p:cNvSpPr>
          <p:nvPr>
            <p:ph type="subTitle" idx="1"/>
          </p:nvPr>
        </p:nvSpPr>
        <p:spPr>
          <a:xfrm>
            <a:off x="1524000" y="3602038"/>
            <a:ext cx="9144000" cy="1655762"/>
          </a:xfrm>
        </p:spPr>
        <p:txBody>
          <a:bodyPr/>
          <a:lstStyle/>
          <a:p>
            <a:pPr lvl="0" marL="0" indent="0">
              <a:buNone/>
            </a:pPr>
            <a:br/>
            <a:br/>
            <a:r>
              <a:rPr/>
              <a:t>Gerard</a:t>
            </a:r>
            <a:r>
              <a:rPr/>
              <a:t> </a:t>
            </a:r>
            <a:r>
              <a:rPr/>
              <a:t>Said</a:t>
            </a:r>
            <a:r>
              <a:rPr/>
              <a:t> </a:t>
            </a:r>
            <a:r>
              <a:rPr/>
              <a:t>Pullicino</a:t>
            </a:r>
          </a:p>
        </p:txBody>
      </p:sp>
      <p:sp>
        <p:nvSpPr>
          <p:cNvPr id="4" name="Date Placeholder 3">
            <a:extLst>
              <a:ext uri="{FF2B5EF4-FFF2-40B4-BE49-F238E27FC236}">
                <a16:creationId xmlns:a16="http://schemas.microsoft.com/office/drawing/2014/main" id="{72560999-8483-2A44-AFFC-7DA21209E0AF}"/>
              </a:ext>
            </a:extLst>
          </p:cNvPr>
          <p:cNvSpPr>
            <a:spLocks noGrp="1"/>
          </p:cNvSpPr>
          <p:nvPr>
            <p:ph type="dt" sz="half" idx="10"/>
          </p:nvPr>
        </p:nvSpPr>
        <p:spPr/>
        <p:txBody>
          <a:bodyPr/>
          <a:lstStyle/>
          <a:p>
            <a:pPr lvl="0" marL="0" indent="0">
              <a:buNone/>
            </a:pPr>
            <a:r>
              <a:rPr/>
              <a:t>12</a:t>
            </a:r>
            <a:r>
              <a:rPr/>
              <a:t> </a:t>
            </a:r>
            <a:r>
              <a:rPr/>
              <a:t>December</a:t>
            </a:r>
            <a:r>
              <a:rPr/>
              <a:t> </a:t>
            </a:r>
            <a:r>
              <a:rPr/>
              <a:t>2020</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D725-048C-BF46-A41A-8CF1805A97C8}"/>
              </a:ext>
            </a:extLst>
          </p:cNvPr>
          <p:cNvSpPr>
            <a:spLocks noGrp="1"/>
          </p:cNvSpPr>
          <p:nvPr>
            <p:ph type="title"/>
          </p:nvPr>
        </p:nvSpPr>
        <p:spPr/>
        <p:txBody>
          <a:bodyPr/>
          <a:lstStyle/>
          <a:p>
            <a:pPr lvl="0" marL="0" indent="0">
              <a:buNone/>
            </a:pPr>
            <a:r>
              <a:rPr/>
              <a:t>Debate</a:t>
            </a:r>
            <a:r>
              <a:rPr/>
              <a:t> </a:t>
            </a:r>
            <a:r>
              <a:rPr/>
              <a:t>2</a:t>
            </a:r>
            <a:r>
              <a:rPr/>
              <a:t> </a:t>
            </a:r>
            <a:r>
              <a:rPr/>
              <a:t>-</a:t>
            </a:r>
            <a:r>
              <a:rPr/>
              <a:t> </a:t>
            </a:r>
            <a:r>
              <a:rPr/>
              <a:t>3</a:t>
            </a:r>
          </a:p>
        </p:txBody>
      </p:sp>
      <p:sp>
        <p:nvSpPr>
          <p:cNvPr id="3" name="Content Placeholder 2">
            <a:extLst>
              <a:ext uri="{FF2B5EF4-FFF2-40B4-BE49-F238E27FC236}">
                <a16:creationId xmlns:a16="http://schemas.microsoft.com/office/drawing/2014/main" id="{6315FE1E-6468-034F-B6F4-FDCF7A0AD9E8}"/>
              </a:ext>
            </a:extLst>
          </p:cNvPr>
          <p:cNvSpPr>
            <a:spLocks noGrp="1"/>
          </p:cNvSpPr>
          <p:nvPr>
            <p:ph idx="1"/>
          </p:nvPr>
        </p:nvSpPr>
        <p:spPr/>
        <p:txBody>
          <a:bodyPr/>
          <a:lstStyle/>
          <a:p>
            <a:pPr lvl="1"/>
            <a:r>
              <a:rPr b="1"/>
              <a:t>Social Interaction &amp; Mental Health</a:t>
            </a:r>
            <a:r>
              <a:rPr/>
              <a:t> - The point was made that education is a social event and the social relationship between the educator and the student is not simply a process of transferring content from one person to the other. Online schooling was diminishing this relationship. Ancillary to this was the fact that students who were perhaps feeling shy could fade into the background and not attract attention simply because they would not ask questions in the online sessions. It is harder for the lecturer to gain visibility on the people who participate less online.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D725-048C-BF46-A41A-8CF1805A97C8}"/>
              </a:ext>
            </a:extLst>
          </p:cNvPr>
          <p:cNvSpPr>
            <a:spLocks noGrp="1"/>
          </p:cNvSpPr>
          <p:nvPr>
            <p:ph type="title"/>
          </p:nvPr>
        </p:nvSpPr>
        <p:spPr/>
        <p:txBody>
          <a:bodyPr/>
          <a:lstStyle/>
          <a:p>
            <a:pPr lvl="0" marL="0" indent="0">
              <a:buNone/>
            </a:pPr>
            <a:r>
              <a:rPr/>
              <a:t>Debate</a:t>
            </a:r>
            <a:r>
              <a:rPr/>
              <a:t> </a:t>
            </a:r>
            <a:r>
              <a:rPr/>
              <a:t>2</a:t>
            </a:r>
            <a:r>
              <a:rPr/>
              <a:t> </a:t>
            </a:r>
            <a:r>
              <a:rPr/>
              <a:t>-</a:t>
            </a:r>
            <a:r>
              <a:rPr/>
              <a:t> </a:t>
            </a:r>
            <a:r>
              <a:rPr/>
              <a:t>4</a:t>
            </a:r>
          </a:p>
        </p:txBody>
      </p:sp>
      <p:sp>
        <p:nvSpPr>
          <p:cNvPr id="3" name="Content Placeholder 2">
            <a:extLst>
              <a:ext uri="{FF2B5EF4-FFF2-40B4-BE49-F238E27FC236}">
                <a16:creationId xmlns:a16="http://schemas.microsoft.com/office/drawing/2014/main" id="{6315FE1E-6468-034F-B6F4-FDCF7A0AD9E8}"/>
              </a:ext>
            </a:extLst>
          </p:cNvPr>
          <p:cNvSpPr>
            <a:spLocks noGrp="1"/>
          </p:cNvSpPr>
          <p:nvPr>
            <p:ph idx="1"/>
          </p:nvPr>
        </p:nvSpPr>
        <p:spPr/>
        <p:txBody>
          <a:bodyPr/>
          <a:lstStyle/>
          <a:p>
            <a:pPr lvl="1"/>
            <a:r>
              <a:rPr b="1"/>
              <a:t>The hybrid classroom</a:t>
            </a:r>
            <a:r>
              <a:rPr/>
              <a:t> - Most students overwhelming were in favour of at least some physical presence, in spite of the risks.</a:t>
            </a:r>
            <a:br/>
          </a:p>
          <a:p>
            <a:pPr lvl="1"/>
            <a:r>
              <a:rPr b="1"/>
              <a:t>The curriculum</a:t>
            </a:r>
            <a:r>
              <a:rPr/>
              <a:t> - An official definition of what constitutes online learning and the level required by curriculum would help reduce the uncertainty surrounding the way online learning is being done (this has since been discussed even at higher levels at MCAST).</a:t>
            </a:r>
            <a:br/>
          </a:p>
          <a:p>
            <a:pPr lvl="1"/>
            <a:r>
              <a:rPr b="1"/>
              <a:t>Climate change</a:t>
            </a:r>
            <a:r>
              <a:rPr/>
              <a:t> - Is the covid crisis a product of mankind’s lack of respect for the environment? Could a shift to online campuses and online interactions and the corresponding drop in pollution be the way to reverse the dramatic effects of climate change?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D725-048C-BF46-A41A-8CF1805A97C8}"/>
              </a:ext>
            </a:extLst>
          </p:cNvPr>
          <p:cNvSpPr>
            <a:spLocks noGrp="1"/>
          </p:cNvSpPr>
          <p:nvPr>
            <p:ph type="title"/>
          </p:nvPr>
        </p:nvSpPr>
        <p:spPr/>
        <p:txBody>
          <a:bodyPr/>
          <a:lstStyle/>
          <a:p>
            <a:pPr lvl="0" marL="0" indent="0">
              <a:buNone/>
            </a:pPr>
            <a:r>
              <a:rPr/>
              <a:t>Our</a:t>
            </a:r>
            <a:r>
              <a:rPr/>
              <a:t> </a:t>
            </a:r>
            <a:r>
              <a:rPr/>
              <a:t>thoughts</a:t>
            </a:r>
          </a:p>
        </p:txBody>
      </p:sp>
      <p:sp>
        <p:nvSpPr>
          <p:cNvPr id="3" name="Content Placeholder 2">
            <a:extLst>
              <a:ext uri="{FF2B5EF4-FFF2-40B4-BE49-F238E27FC236}">
                <a16:creationId xmlns:a16="http://schemas.microsoft.com/office/drawing/2014/main" id="{6315FE1E-6468-034F-B6F4-FDCF7A0AD9E8}"/>
              </a:ext>
            </a:extLst>
          </p:cNvPr>
          <p:cNvSpPr>
            <a:spLocks noGrp="1"/>
          </p:cNvSpPr>
          <p:nvPr>
            <p:ph idx="1"/>
          </p:nvPr>
        </p:nvSpPr>
        <p:spPr/>
        <p:txBody>
          <a:bodyPr/>
          <a:lstStyle/>
          <a:p>
            <a:pPr lvl="0" marL="0" indent="0">
              <a:buNone/>
            </a:pPr>
            <a:r>
              <a:rPr/>
              <a:t>I would personally like to thank Mr. Frankie Inguanez for his invaluable help in organizing the ICTAR debates, as I believe that they would not have taken place without his excellent moderation efforts. We are looking forward to having new debates tackling various different topics in a reasoned way.</a:t>
            </a:r>
          </a:p>
          <a:p>
            <a:pPr lvl="0" marL="0" indent="0">
              <a:buNone/>
            </a:pPr>
            <a:r>
              <a:rPr/>
              <a:t>The plan for future debates is based on the selection of topics from a selection of the most common aspects of dissertation SOIs now that we have a clearer idea of what schooling is like in these days.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D725-048C-BF46-A41A-8CF1805A97C8}"/>
              </a:ext>
            </a:extLst>
          </p:cNvPr>
          <p:cNvSpPr>
            <a:spLocks noGrp="1"/>
          </p:cNvSpPr>
          <p:nvPr>
            <p:ph type="title"/>
          </p:nvPr>
        </p:nvSpPr>
        <p:spPr/>
        <p:txBody>
          <a:bodyPr/>
          <a:lstStyle/>
          <a:p>
            <a:pPr lvl="0" marL="0" indent="0">
              <a:buNone/>
            </a:pPr>
            <a:r>
              <a:rPr/>
              <a:t>Thoughts</a:t>
            </a:r>
            <a:r>
              <a:rPr/>
              <a:t> </a:t>
            </a:r>
            <a:r>
              <a:rPr/>
              <a:t>-</a:t>
            </a:r>
            <a:r>
              <a:rPr/>
              <a:t> </a:t>
            </a:r>
            <a:r>
              <a:rPr/>
              <a:t>continued</a:t>
            </a:r>
          </a:p>
        </p:txBody>
      </p:sp>
      <p:sp>
        <p:nvSpPr>
          <p:cNvPr id="3" name="Content Placeholder 2">
            <a:extLst>
              <a:ext uri="{FF2B5EF4-FFF2-40B4-BE49-F238E27FC236}">
                <a16:creationId xmlns:a16="http://schemas.microsoft.com/office/drawing/2014/main" id="{6315FE1E-6468-034F-B6F4-FDCF7A0AD9E8}"/>
              </a:ext>
            </a:extLst>
          </p:cNvPr>
          <p:cNvSpPr>
            <a:spLocks noGrp="1"/>
          </p:cNvSpPr>
          <p:nvPr>
            <p:ph idx="1"/>
          </p:nvPr>
        </p:nvSpPr>
        <p:spPr/>
        <p:txBody>
          <a:bodyPr/>
          <a:lstStyle/>
          <a:p>
            <a:pPr lvl="0" marL="0" indent="0">
              <a:buNone/>
            </a:pPr>
            <a:r>
              <a:rPr/>
              <a:t>The long term effects of such a dramatic shift in schooling have yet to manifest themselves. A lot of us here have learned a lot about online teaching in a very short period of time. MCAST has been through a wrenching change, which has good and bad points. An important part of processing this change and understanding what was done is debating the initiatives carried out.</a:t>
            </a:r>
          </a:p>
          <a:p>
            <a:pPr lvl="1"/>
            <a:r>
              <a:rPr/>
              <a:t>We need to build a culture of debate and questioning each other in a civil and respectful way to become better.</a:t>
            </a:r>
            <a:br/>
          </a:p>
          <a:p>
            <a:pPr lvl="1"/>
            <a:r>
              <a:rPr b="1"/>
              <a:t>This</a:t>
            </a:r>
            <a:r>
              <a:rPr/>
              <a:t> is the role of every educational institution.</a:t>
            </a:r>
            <a:br/>
          </a:p>
          <a:p>
            <a:pPr lvl="1"/>
            <a:r>
              <a:rPr/>
              <a:t>The shift to online is an opportunity to do this, and rekindle our desire to debate.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D725-048C-BF46-A41A-8CF1805A97C8}"/>
              </a:ext>
            </a:extLst>
          </p:cNvPr>
          <p:cNvSpPr>
            <a:spLocks noGrp="1"/>
          </p:cNvSpPr>
          <p:nvPr>
            <p:ph type="title"/>
          </p:nvPr>
        </p:nvSpPr>
        <p:spPr/>
        <p:txBody>
          <a:bodyPr/>
          <a:lstStyle/>
          <a:p>
            <a:pPr lvl="0" marL="0" indent="0">
              <a:buNone/>
            </a:pPr>
            <a:r>
              <a:rPr/>
              <a:t>Conclusion</a:t>
            </a:r>
          </a:p>
        </p:txBody>
      </p:sp>
      <p:sp>
        <p:nvSpPr>
          <p:cNvPr id="3" name="Content Placeholder 2">
            <a:extLst>
              <a:ext uri="{FF2B5EF4-FFF2-40B4-BE49-F238E27FC236}">
                <a16:creationId xmlns:a16="http://schemas.microsoft.com/office/drawing/2014/main" id="{6315FE1E-6468-034F-B6F4-FDCF7A0AD9E8}"/>
              </a:ext>
            </a:extLst>
          </p:cNvPr>
          <p:cNvSpPr>
            <a:spLocks noGrp="1"/>
          </p:cNvSpPr>
          <p:nvPr>
            <p:ph idx="1"/>
          </p:nvPr>
        </p:nvSpPr>
        <p:spPr/>
        <p:txBody>
          <a:bodyPr/>
          <a:lstStyle/>
          <a:p>
            <a:pPr lvl="0" marL="0" indent="0">
              <a:buNone/>
            </a:pPr>
            <a:r>
              <a:rPr/>
              <a:t>As researchers we need to be ready to debate and defend our conclusions based on the science we do. I feel the best way to set up critical thought in our students is to encourage debate.</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79E18-F4C9-E643-8773-D1EB3AAFA058}"/>
              </a:ext>
            </a:extLst>
          </p:cNvPr>
          <p:cNvSpPr>
            <a:spLocks noGrp="1"/>
          </p:cNvSpPr>
          <p:nvPr>
            <p:ph type="title"/>
          </p:nvPr>
        </p:nvSpPr>
        <p:spPr>
          <a:xfrm>
            <a:off x="831850" y="1709738"/>
            <a:ext cx="10515600" cy="2852737"/>
          </a:xfrm>
        </p:spPr>
        <p:txBody>
          <a:bodyPr/>
          <a:lstStyle/>
          <a:p>
            <a:pPr lvl="0" marL="0" indent="0">
              <a:buNone/>
            </a:pPr>
            <a:r>
              <a:rPr/>
              <a:t>Thank</a:t>
            </a:r>
            <a:r>
              <a:rPr/>
              <a:t> </a:t>
            </a:r>
            <a:r>
              <a:rPr/>
              <a:t>you</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79E18-F4C9-E643-8773-D1EB3AAFA058}"/>
              </a:ext>
            </a:extLst>
          </p:cNvPr>
          <p:cNvSpPr>
            <a:spLocks noGrp="1"/>
          </p:cNvSpPr>
          <p:nvPr>
            <p:ph type="title"/>
          </p:nvPr>
        </p:nvSpPr>
        <p:spPr>
          <a:xfrm>
            <a:off x="831850" y="1709738"/>
            <a:ext cx="10515600" cy="2852737"/>
          </a:xfrm>
        </p:spPr>
        <p:txBody>
          <a:bodyPr/>
          <a:lstStyle/>
          <a:p>
            <a:pPr lvl="0" marL="0" indent="0">
              <a:buNone/>
            </a:pPr>
            <a:r>
              <a:rPr/>
              <a:t>Online</a:t>
            </a:r>
            <a:r>
              <a:rPr/>
              <a:t> </a:t>
            </a:r>
            <a:r>
              <a:rPr/>
              <a:t>Debating</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D725-048C-BF46-A41A-8CF1805A97C8}"/>
              </a:ext>
            </a:extLst>
          </p:cNvPr>
          <p:cNvSpPr>
            <a:spLocks noGrp="1"/>
          </p:cNvSpPr>
          <p:nvPr>
            <p:ph type="title"/>
          </p:nvPr>
        </p:nvSpPr>
        <p:spPr/>
        <p:txBody>
          <a:bodyPr/>
          <a:lstStyle/>
          <a:p>
            <a:pPr lvl="0" marL="0" indent="0">
              <a:buNone/>
            </a:pPr>
            <a:r>
              <a:rPr/>
              <a:t>COVID:</a:t>
            </a:r>
            <a:r>
              <a:rPr/>
              <a:t> </a:t>
            </a:r>
            <a:r>
              <a:rPr/>
              <a:t>The</a:t>
            </a:r>
            <a:r>
              <a:rPr/>
              <a:t> </a:t>
            </a:r>
            <a:r>
              <a:rPr/>
              <a:t>catalyst</a:t>
            </a:r>
          </a:p>
        </p:txBody>
      </p:sp>
      <p:sp>
        <p:nvSpPr>
          <p:cNvPr id="3" name="Content Placeholder 2">
            <a:extLst>
              <a:ext uri="{FF2B5EF4-FFF2-40B4-BE49-F238E27FC236}">
                <a16:creationId xmlns:a16="http://schemas.microsoft.com/office/drawing/2014/main" id="{6315FE1E-6468-034F-B6F4-FDCF7A0AD9E8}"/>
              </a:ext>
            </a:extLst>
          </p:cNvPr>
          <p:cNvSpPr>
            <a:spLocks noGrp="1"/>
          </p:cNvSpPr>
          <p:nvPr>
            <p:ph idx="1"/>
          </p:nvPr>
        </p:nvSpPr>
        <p:spPr/>
        <p:txBody>
          <a:bodyPr/>
          <a:lstStyle/>
          <a:p>
            <a:pPr lvl="0" marL="0" indent="0">
              <a:buNone/>
            </a:pPr>
            <a:r>
              <a:rPr/>
              <a:t>When the entire school went into lockdown, one of the ideas that were discussed as part of the contributions of the research team was the introduction of a regular schedule of debates, intended to get us comfortable with the online tools we were using as well as to encourage students to speak their minds.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D725-048C-BF46-A41A-8CF1805A97C8}"/>
              </a:ext>
            </a:extLst>
          </p:cNvPr>
          <p:cNvSpPr>
            <a:spLocks noGrp="1"/>
          </p:cNvSpPr>
          <p:nvPr>
            <p:ph type="title"/>
          </p:nvPr>
        </p:nvSpPr>
        <p:spPr/>
        <p:txBody>
          <a:bodyPr/>
          <a:lstStyle/>
          <a:p>
            <a:pPr lvl="0" marL="0" indent="0">
              <a:buNone/>
            </a:pPr>
            <a:r>
              <a:rPr/>
              <a:t>Thoughts</a:t>
            </a:r>
            <a:r>
              <a:rPr/>
              <a:t> </a:t>
            </a:r>
            <a:r>
              <a:rPr/>
              <a:t>about</a:t>
            </a:r>
            <a:r>
              <a:rPr/>
              <a:t> </a:t>
            </a:r>
            <a:r>
              <a:rPr/>
              <a:t>online</a:t>
            </a:r>
            <a:r>
              <a:rPr/>
              <a:t> </a:t>
            </a:r>
            <a:r>
              <a:rPr/>
              <a:t>debates</a:t>
            </a:r>
          </a:p>
        </p:txBody>
      </p:sp>
      <p:sp>
        <p:nvSpPr>
          <p:cNvPr id="3" name="Content Placeholder 2">
            <a:extLst>
              <a:ext uri="{FF2B5EF4-FFF2-40B4-BE49-F238E27FC236}">
                <a16:creationId xmlns:a16="http://schemas.microsoft.com/office/drawing/2014/main" id="{6315FE1E-6468-034F-B6F4-FDCF7A0AD9E8}"/>
              </a:ext>
            </a:extLst>
          </p:cNvPr>
          <p:cNvSpPr>
            <a:spLocks noGrp="1"/>
          </p:cNvSpPr>
          <p:nvPr>
            <p:ph idx="1"/>
          </p:nvPr>
        </p:nvSpPr>
        <p:spPr/>
        <p:txBody>
          <a:bodyPr/>
          <a:lstStyle/>
          <a:p>
            <a:pPr lvl="0" marL="0" indent="0">
              <a:buNone/>
            </a:pPr>
            <a:r>
              <a:rPr/>
              <a:t>Our plan, and what we thought of</a:t>
            </a:r>
          </a:p>
          <a:p>
            <a:pPr lvl="1"/>
            <a:r>
              <a:rPr/>
              <a:t>The importance of a moderator (Thank you Frankie Inguanez)</a:t>
            </a:r>
          </a:p>
          <a:p>
            <a:pPr lvl="1"/>
            <a:r>
              <a:rPr/>
              <a:t>Keeping the debate on target</a:t>
            </a:r>
          </a:p>
          <a:p>
            <a:pPr lvl="1"/>
            <a:r>
              <a:rPr/>
              <a:t>Ensuring a balanced set of contributions</a:t>
            </a:r>
          </a:p>
          <a:p>
            <a:pPr lvl="1"/>
            <a:r>
              <a:rPr/>
              <a:t>Encouraging people to say what they feel</a:t>
            </a:r>
          </a:p>
          <a:p>
            <a:pPr lvl="1"/>
            <a:r>
              <a:rPr/>
              <a:t>Technological issues?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D725-048C-BF46-A41A-8CF1805A97C8}"/>
              </a:ext>
            </a:extLst>
          </p:cNvPr>
          <p:cNvSpPr>
            <a:spLocks noGrp="1"/>
          </p:cNvSpPr>
          <p:nvPr>
            <p:ph type="title"/>
          </p:nvPr>
        </p:nvSpPr>
        <p:spPr/>
        <p:txBody>
          <a:bodyPr/>
          <a:lstStyle/>
          <a:p>
            <a:pPr lvl="0" marL="0" indent="0">
              <a:buNone/>
            </a:pPr>
            <a:r>
              <a:rPr/>
              <a:t>Summary</a:t>
            </a:r>
            <a:r>
              <a:rPr/>
              <a:t> </a:t>
            </a:r>
            <a:r>
              <a:rPr/>
              <a:t>of</a:t>
            </a:r>
            <a:r>
              <a:rPr/>
              <a:t> </a:t>
            </a:r>
            <a:r>
              <a:rPr/>
              <a:t>writeups</a:t>
            </a:r>
          </a:p>
        </p:txBody>
      </p:sp>
      <p:sp>
        <p:nvSpPr>
          <p:cNvPr id="3" name="Content Placeholder 2">
            <a:extLst>
              <a:ext uri="{FF2B5EF4-FFF2-40B4-BE49-F238E27FC236}">
                <a16:creationId xmlns:a16="http://schemas.microsoft.com/office/drawing/2014/main" id="{6315FE1E-6468-034F-B6F4-FDCF7A0AD9E8}"/>
              </a:ext>
            </a:extLst>
          </p:cNvPr>
          <p:cNvSpPr>
            <a:spLocks noGrp="1"/>
          </p:cNvSpPr>
          <p:nvPr>
            <p:ph idx="1"/>
          </p:nvPr>
        </p:nvSpPr>
        <p:spPr/>
        <p:txBody>
          <a:bodyPr/>
          <a:lstStyle/>
          <a:p>
            <a:pPr lvl="0" marL="0" indent="0">
              <a:buNone/>
            </a:pPr>
            <a:r>
              <a:rPr/>
              <a:t>We held two debates, one regarding the changes brought about by the shift to online learning, and another (similar) debate related to the design of a virtual campus.</a:t>
            </a:r>
          </a:p>
          <a:p>
            <a:pPr lvl="0" marL="0" indent="0">
              <a:buNone/>
            </a:pPr>
            <a:r>
              <a:rPr/>
              <a:t>The following slides will present a summary of what came out of the debates, and some ideas for building a debate friendly culture within MCAST to encourage researchers to discuss their findings and debate them civilly and productively.</a:t>
            </a:r>
          </a:p>
          <a:p>
            <a:pPr lvl="0" marL="0" indent="0">
              <a:buNone/>
            </a:pPr>
            <a:r>
              <a:rPr/>
              <a:t>We strongly believe that this is necessary and needs to be encouraged and built in to the culture of any educational institution.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D725-048C-BF46-A41A-8CF1805A97C8}"/>
              </a:ext>
            </a:extLst>
          </p:cNvPr>
          <p:cNvSpPr>
            <a:spLocks noGrp="1"/>
          </p:cNvSpPr>
          <p:nvPr>
            <p:ph type="title"/>
          </p:nvPr>
        </p:nvSpPr>
        <p:spPr/>
        <p:txBody>
          <a:bodyPr/>
          <a:lstStyle/>
          <a:p>
            <a:pPr lvl="0" marL="0" indent="0">
              <a:buNone/>
            </a:pPr>
            <a:r>
              <a:rPr/>
              <a:t>Debate</a:t>
            </a:r>
            <a:r>
              <a:rPr/>
              <a:t> </a:t>
            </a:r>
            <a:r>
              <a:rPr/>
              <a:t>1</a:t>
            </a:r>
          </a:p>
        </p:txBody>
      </p:sp>
      <p:sp>
        <p:nvSpPr>
          <p:cNvPr id="3" name="Content Placeholder 2">
            <a:extLst>
              <a:ext uri="{FF2B5EF4-FFF2-40B4-BE49-F238E27FC236}">
                <a16:creationId xmlns:a16="http://schemas.microsoft.com/office/drawing/2014/main" id="{6315FE1E-6468-034F-B6F4-FDCF7A0AD9E8}"/>
              </a:ext>
            </a:extLst>
          </p:cNvPr>
          <p:cNvSpPr>
            <a:spLocks noGrp="1"/>
          </p:cNvSpPr>
          <p:nvPr>
            <p:ph idx="1"/>
          </p:nvPr>
        </p:nvSpPr>
        <p:spPr/>
        <p:txBody>
          <a:bodyPr/>
          <a:lstStyle/>
          <a:p>
            <a:pPr lvl="0" marL="0" indent="0">
              <a:buNone/>
            </a:pPr>
            <a:r>
              <a:rPr/>
              <a:t>Students brought up several points related to the following elements:</a:t>
            </a:r>
          </a:p>
          <a:p>
            <a:pPr lvl="1"/>
            <a:r>
              <a:rPr b="1"/>
              <a:t>Time management</a:t>
            </a:r>
            <a:r>
              <a:rPr/>
              <a:t> - Less wasted time getting to school.</a:t>
            </a:r>
          </a:p>
          <a:p>
            <a:pPr lvl="1"/>
            <a:r>
              <a:rPr b="1"/>
              <a:t>Blended learning</a:t>
            </a:r>
            <a:r>
              <a:rPr/>
              <a:t> - Being at home has disadvantages due to noises and disturbances at home.</a:t>
            </a:r>
          </a:p>
          <a:p>
            <a:pPr lvl="1"/>
            <a:r>
              <a:rPr b="1"/>
              <a:t>The level</a:t>
            </a:r>
            <a:r>
              <a:rPr/>
              <a:t> - The teacher as a ‘guide’ to research.</a:t>
            </a:r>
            <a:br/>
          </a:p>
          <a:p>
            <a:pPr lvl="1"/>
            <a:r>
              <a:rPr b="1"/>
              <a:t>Resources</a:t>
            </a:r>
            <a:r>
              <a:rPr/>
              <a:t> - More resources for online learning.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D725-048C-BF46-A41A-8CF1805A97C8}"/>
              </a:ext>
            </a:extLst>
          </p:cNvPr>
          <p:cNvSpPr>
            <a:spLocks noGrp="1"/>
          </p:cNvSpPr>
          <p:nvPr>
            <p:ph type="title"/>
          </p:nvPr>
        </p:nvSpPr>
        <p:spPr/>
        <p:txBody>
          <a:bodyPr/>
          <a:lstStyle/>
          <a:p>
            <a:pPr lvl="0" marL="0" indent="0">
              <a:buNone/>
            </a:pPr>
            <a:r>
              <a:rPr/>
              <a:t>Debate</a:t>
            </a:r>
            <a:r>
              <a:rPr/>
              <a:t> </a:t>
            </a:r>
            <a:r>
              <a:rPr/>
              <a:t>1</a:t>
            </a:r>
            <a:r>
              <a:rPr/>
              <a:t> </a:t>
            </a:r>
            <a:r>
              <a:rPr/>
              <a:t>(contd)</a:t>
            </a:r>
          </a:p>
        </p:txBody>
      </p:sp>
      <p:sp>
        <p:nvSpPr>
          <p:cNvPr id="3" name="Content Placeholder 2">
            <a:extLst>
              <a:ext uri="{FF2B5EF4-FFF2-40B4-BE49-F238E27FC236}">
                <a16:creationId xmlns:a16="http://schemas.microsoft.com/office/drawing/2014/main" id="{6315FE1E-6468-034F-B6F4-FDCF7A0AD9E8}"/>
              </a:ext>
            </a:extLst>
          </p:cNvPr>
          <p:cNvSpPr>
            <a:spLocks noGrp="1"/>
          </p:cNvSpPr>
          <p:nvPr>
            <p:ph idx="1"/>
          </p:nvPr>
        </p:nvSpPr>
        <p:spPr/>
        <p:txBody>
          <a:bodyPr/>
          <a:lstStyle/>
          <a:p>
            <a:pPr lvl="1"/>
            <a:r>
              <a:rPr b="1"/>
              <a:t>Class layout</a:t>
            </a:r>
            <a:r>
              <a:rPr/>
              <a:t> - Learning at home is comfortable, but some points were raised about the current class layout at IICT, and the fact that students need to lean backwards to see the lecturer during lessons.</a:t>
            </a:r>
            <a:br/>
          </a:p>
          <a:p>
            <a:pPr lvl="1"/>
            <a:r>
              <a:rPr b="1"/>
              <a:t>Online content creation</a:t>
            </a:r>
            <a:r>
              <a:rPr/>
              <a:t> - Lecturers should have all the resources necessary to do online content creation if schools have to be done online.</a:t>
            </a:r>
          </a:p>
          <a:p>
            <a:pPr lvl="0" marL="0" indent="0">
              <a:buNone/>
            </a:pPr>
            <a:r>
              <a:rPr/>
              <a:t>Needless to say, looking back at these points, we have certainly learned a lot last year!</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D725-048C-BF46-A41A-8CF1805A97C8}"/>
              </a:ext>
            </a:extLst>
          </p:cNvPr>
          <p:cNvSpPr>
            <a:spLocks noGrp="1"/>
          </p:cNvSpPr>
          <p:nvPr>
            <p:ph type="title"/>
          </p:nvPr>
        </p:nvSpPr>
        <p:spPr/>
        <p:txBody>
          <a:bodyPr/>
          <a:lstStyle/>
          <a:p>
            <a:pPr lvl="0" marL="0" indent="0">
              <a:buNone/>
            </a:pPr>
            <a:r>
              <a:rPr/>
              <a:t>Debate</a:t>
            </a:r>
            <a:r>
              <a:rPr/>
              <a:t> </a:t>
            </a:r>
            <a:r>
              <a:rPr/>
              <a:t>2</a:t>
            </a:r>
            <a:r>
              <a:rPr/>
              <a:t> </a:t>
            </a:r>
            <a:r>
              <a:rPr/>
              <a:t>-</a:t>
            </a:r>
            <a:r>
              <a:rPr/>
              <a:t> </a:t>
            </a:r>
            <a:r>
              <a:rPr/>
              <a:t>1</a:t>
            </a:r>
          </a:p>
        </p:txBody>
      </p:sp>
      <p:sp>
        <p:nvSpPr>
          <p:cNvPr id="3" name="Content Placeholder 2">
            <a:extLst>
              <a:ext uri="{FF2B5EF4-FFF2-40B4-BE49-F238E27FC236}">
                <a16:creationId xmlns:a16="http://schemas.microsoft.com/office/drawing/2014/main" id="{6315FE1E-6468-034F-B6F4-FDCF7A0AD9E8}"/>
              </a:ext>
            </a:extLst>
          </p:cNvPr>
          <p:cNvSpPr>
            <a:spLocks noGrp="1"/>
          </p:cNvSpPr>
          <p:nvPr>
            <p:ph idx="1"/>
          </p:nvPr>
        </p:nvSpPr>
        <p:spPr/>
        <p:txBody>
          <a:bodyPr/>
          <a:lstStyle/>
          <a:p>
            <a:pPr lvl="0" marL="0" indent="0">
              <a:buNone/>
            </a:pPr>
            <a:r>
              <a:rPr/>
              <a:t>The second debate was also COVID related. We were in the middle of the COVID crisis and coming back to school the following year was not looking likely. I was personally involved in setting up a good setup for the dissertation vivas to take place and the practice I had in setting the first debate up was quite useful.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D725-048C-BF46-A41A-8CF1805A97C8}"/>
              </a:ext>
            </a:extLst>
          </p:cNvPr>
          <p:cNvSpPr>
            <a:spLocks noGrp="1"/>
          </p:cNvSpPr>
          <p:nvPr>
            <p:ph type="title"/>
          </p:nvPr>
        </p:nvSpPr>
        <p:spPr/>
        <p:txBody>
          <a:bodyPr/>
          <a:lstStyle/>
          <a:p>
            <a:pPr lvl="0" marL="0" indent="0">
              <a:buNone/>
            </a:pPr>
            <a:r>
              <a:rPr/>
              <a:t>Debate</a:t>
            </a:r>
            <a:r>
              <a:rPr/>
              <a:t> </a:t>
            </a:r>
            <a:r>
              <a:rPr/>
              <a:t>2</a:t>
            </a:r>
            <a:r>
              <a:rPr/>
              <a:t> </a:t>
            </a:r>
            <a:r>
              <a:rPr/>
              <a:t>-</a:t>
            </a:r>
            <a:r>
              <a:rPr/>
              <a:t> </a:t>
            </a:r>
            <a:r>
              <a:rPr/>
              <a:t>2</a:t>
            </a:r>
          </a:p>
        </p:txBody>
      </p:sp>
      <p:sp>
        <p:nvSpPr>
          <p:cNvPr id="3" name="Content Placeholder 2">
            <a:extLst>
              <a:ext uri="{FF2B5EF4-FFF2-40B4-BE49-F238E27FC236}">
                <a16:creationId xmlns:a16="http://schemas.microsoft.com/office/drawing/2014/main" id="{6315FE1E-6468-034F-B6F4-FDCF7A0AD9E8}"/>
              </a:ext>
            </a:extLst>
          </p:cNvPr>
          <p:cNvSpPr>
            <a:spLocks noGrp="1"/>
          </p:cNvSpPr>
          <p:nvPr>
            <p:ph idx="1"/>
          </p:nvPr>
        </p:nvSpPr>
        <p:spPr/>
        <p:txBody>
          <a:bodyPr/>
          <a:lstStyle/>
          <a:p>
            <a:pPr lvl="0" marL="0" indent="0">
              <a:buNone/>
            </a:pPr>
            <a:r>
              <a:rPr/>
              <a:t>The points brought up in the second debate were as follows:</a:t>
            </a:r>
          </a:p>
          <a:p>
            <a:pPr lvl="1"/>
            <a:r>
              <a:rPr b="1"/>
              <a:t>Size of online classrooms</a:t>
            </a:r>
            <a:r>
              <a:rPr/>
              <a:t> - Even though the size limitation seems to be less important in online classes, larger classes were still felt to be detrimental to the learning process.</a:t>
            </a:r>
            <a:br/>
          </a:p>
          <a:p>
            <a:pPr lvl="1"/>
            <a:r>
              <a:rPr b="1"/>
              <a:t>Electronic library resources</a:t>
            </a:r>
            <a:r>
              <a:rPr/>
              <a:t> - Importance was given to electronic access to library resources. Quite a lot of interest was taken into this as the students were quite busy with their dissertations at the time, and found the resources at the library to be useful, but less accessible at the time.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Helvetica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MCAST Research Presentation 14th December 2020</dc:title>
  <dc:creator>Gerard Said Pullicino</dc:creator>
  <cp:keywords/>
  <dcterms:created xsi:type="dcterms:W3CDTF">2020-12-12T20:21:21Z</dcterms:created>
  <dcterms:modified xsi:type="dcterms:W3CDTF">2020-12-12T20:21:21Z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12 December 2020</vt:lpwstr>
  </property>
</Properties>
</file>