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</p:sldMasterIdLst>
  <p:sldIdLst>
    <p:sldId id="258" r:id="rId3"/>
    <p:sldId id="260" r:id="rId4"/>
    <p:sldId id="257" r:id="rId5"/>
    <p:sldId id="268" r:id="rId6"/>
    <p:sldId id="272" r:id="rId7"/>
    <p:sldId id="270" r:id="rId8"/>
    <p:sldId id="261" r:id="rId9"/>
    <p:sldId id="275" r:id="rId10"/>
    <p:sldId id="276" r:id="rId11"/>
    <p:sldId id="277" r:id="rId12"/>
    <p:sldId id="263" r:id="rId13"/>
    <p:sldId id="278" r:id="rId14"/>
    <p:sldId id="282" r:id="rId15"/>
    <p:sldId id="283" r:id="rId16"/>
    <p:sldId id="280" r:id="rId17"/>
    <p:sldId id="289" r:id="rId18"/>
    <p:sldId id="304" r:id="rId19"/>
    <p:sldId id="297" r:id="rId20"/>
    <p:sldId id="305" r:id="rId21"/>
    <p:sldId id="306" r:id="rId22"/>
    <p:sldId id="307" r:id="rId23"/>
    <p:sldId id="308" r:id="rId24"/>
    <p:sldId id="286" r:id="rId25"/>
    <p:sldId id="28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65B2532-451A-49EF-8B8A-849421A67D58}">
          <p14:sldIdLst>
            <p14:sldId id="258"/>
            <p14:sldId id="260"/>
            <p14:sldId id="257"/>
            <p14:sldId id="268"/>
            <p14:sldId id="272"/>
            <p14:sldId id="270"/>
            <p14:sldId id="261"/>
            <p14:sldId id="275"/>
            <p14:sldId id="276"/>
            <p14:sldId id="277"/>
            <p14:sldId id="263"/>
            <p14:sldId id="278"/>
            <p14:sldId id="282"/>
            <p14:sldId id="283"/>
            <p14:sldId id="280"/>
            <p14:sldId id="289"/>
            <p14:sldId id="304"/>
            <p14:sldId id="297"/>
            <p14:sldId id="305"/>
            <p14:sldId id="306"/>
            <p14:sldId id="307"/>
            <p14:sldId id="30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E6"/>
    <a:srgbClr val="8CC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278" autoAdjust="0"/>
  </p:normalViewPr>
  <p:slideViewPr>
    <p:cSldViewPr snapToGrid="0">
      <p:cViewPr>
        <p:scale>
          <a:sx n="66" d="100"/>
          <a:sy n="66" d="100"/>
        </p:scale>
        <p:origin x="22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02CD9-D29B-0C62-BF4A-B744FE76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0ADE-93B8-E1A4-CCF1-DE554D12A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E7FB6-CA1E-C061-9AE9-4AE8CB6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0B5C0-334B-91B8-B0F4-AC984F3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619ED-A781-B982-B54E-D3AD8115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AC034-D09B-2FE2-156E-7F1C78F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9E2A2-C841-B0DE-FCA2-7407B9CE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CFDE7-5072-0CB1-B732-2F5561CC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83816-D39C-4107-A5A9-F800D93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B4043-6A53-8806-11C1-BC8E3E70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579D1E-AFE1-D9FF-4125-592DE01FC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4D77D-C68D-B23B-9728-DD02D22E0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4A3F-AB84-484B-8E6D-B1DA5265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3B268-DE45-B153-B5AA-EBDD0251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A8116-A29A-0343-E8F5-4DAB221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29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00FA-2C95-5609-D27D-B6E6CDC1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979CF-8E9F-7AFD-C44A-BD9DC645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C5A24-2CA9-3F70-6439-272E5FDD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E07ED-463E-A721-7304-EBFE894C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97691-E913-D1BA-80AE-7148D11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084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A3B5-7412-C3B6-C205-998FCCF7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3AB40-E672-7CC6-CD15-91ED61A2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1F490-1974-44AF-76B3-2C0543D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EF8549-5DA3-4FD8-7A9C-D92A73EE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AED57-BA3E-46BE-3288-185C97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40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D63AA-E7A6-2FCB-6ECE-2BBB3683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366C2-0287-529F-6CDF-AC90D4A49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1CC69E-8855-1264-6175-582B3FA1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ED45AF-D86D-0A90-D7FC-5DC7FF6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D9C91-679A-7359-6197-BC0631F2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58C73-0CC3-3747-50B8-BC59A18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54E7-D3F6-11DA-A125-38E3CF6D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A8146-68D7-1F31-9BDC-EFB93CE8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21666A-6ADA-11FE-AE94-5EBB0CFF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7215F-6746-C547-CC8A-8F52B7D3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61C3A4-4CAC-D8F1-0A2E-382F75283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421F75-FCA0-F66D-407C-95F1196A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C8AC0B-ADEF-0D5C-6455-454C3625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CCFC08-B36B-35FD-C4D9-E4242C2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98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F30B8-09BC-9237-FB21-D50AA3E8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AB8F1C-F793-697E-6FD5-AED26643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854DA-D1CE-1A26-7212-A1FBA812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814AA3-2CB3-D0BF-1B8F-253FC311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8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EE726B-E5F0-6C6C-6ED8-9313AE4B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294405-E7DC-D430-B529-8BA8BE3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38B996-7276-75DF-E644-60712BB3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6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E79B8-DC2E-0DFC-45D1-865CD4CC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7DC2D-E6EA-932C-7A39-C7DD9E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7105F9-F366-A5B5-9745-321DEA4D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ACCE2-460C-7A76-78B5-996FCA67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989B56-DB9A-574A-5340-2DD9F09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71AC3-E8C5-15BB-4664-F545CBC5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6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8FEFB-4837-EE38-AE24-480D9CD0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CC1110-2B44-01B1-1B4D-6F4FA20F5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19AD9C-7ECA-0020-2EC6-418D541F7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598BB5-00C4-8BC1-9419-B658C598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F2087-FA98-37ED-9664-D4D36676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3D1825-B822-472C-A9EA-0F286B70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07F917-1C3F-B575-81A8-0B9A994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F06BAD-40C6-1EAB-067D-A1A51D3C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7DD28-988B-7CC0-CB12-8AFCB962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46D51-F148-460B-8E4A-D1716CB88A7F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61E68-610D-688C-310A-C6FD844B5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5B454-B1ED-04D7-C930-C3B3B946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32344-F1EF-4CD7-913C-17F444F27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tson.ch/spass/gerechtigkeit%20siegt/152475794-diese-12-memes-beweisen-dass-wir-uns-auch-mal-mit-unseren-erzfeinden-einig-werden" TargetMode="External"/><Relationship Id="rId2" Type="http://schemas.openxmlformats.org/officeDocument/2006/relationships/hyperlink" Target="https://www.pygame.org/project/5409/78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vecteezy.com/vektorkunst/5863288-pc-tastatur-pfeiltasten-vektorsymbol-isoliert-auf-weissem-hintergrund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Grafik 20" descr="Eine Schlange vor einem schwarzen Hintergrund">
            <a:extLst>
              <a:ext uri="{FF2B5EF4-FFF2-40B4-BE49-F238E27FC236}">
                <a16:creationId xmlns:a16="http://schemas.microsoft.com/office/drawing/2014/main" id="{F65FB9D4-F3BE-BDBE-9B7D-F4EAA7D6C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0" b="15713"/>
          <a:stretch/>
        </p:blipFill>
        <p:spPr>
          <a:xfrm>
            <a:off x="0" y="-4229100"/>
            <a:ext cx="19709157" cy="110871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245F90A-E23E-DD44-2902-6D18E914E5D9}"/>
              </a:ext>
            </a:extLst>
          </p:cNvPr>
          <p:cNvSpPr txBox="1"/>
          <p:nvPr/>
        </p:nvSpPr>
        <p:spPr>
          <a:xfrm>
            <a:off x="-1314450" y="2321004"/>
            <a:ext cx="14820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chemeClr val="bg1"/>
                </a:solidFill>
              </a:rPr>
              <a:t>Projekt Snake</a:t>
            </a:r>
          </a:p>
        </p:txBody>
      </p:sp>
    </p:spTree>
    <p:extLst>
      <p:ext uri="{BB962C8B-B14F-4D97-AF65-F5344CB8AC3E}">
        <p14:creationId xmlns:p14="http://schemas.microsoft.com/office/powerpoint/2010/main" val="167082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3DEB5D-E961-15E7-F76E-96A49CF4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0" r="2606"/>
          <a:stretch/>
        </p:blipFill>
        <p:spPr>
          <a:xfrm>
            <a:off x="6103023" y="10"/>
            <a:ext cx="6212563" cy="6857990"/>
          </a:xfrm>
          <a:prstGeom prst="rect">
            <a:avLst/>
          </a:prstGeom>
        </p:spPr>
      </p:pic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0BAF7-7C1E-D157-E231-3B118FEB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 dirty="0"/>
              <a:t>Erweiterungen des Menüs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6C691-545E-FDED-DCDE-304404C1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12" y="1328712"/>
            <a:ext cx="5181799" cy="337413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Options Screen</a:t>
            </a:r>
          </a:p>
          <a:p>
            <a:r>
              <a:rPr lang="de-DE" sz="2000" dirty="0"/>
              <a:t>Verschiedene Buttons  (Funktion in Demo)</a:t>
            </a:r>
          </a:p>
          <a:p>
            <a:r>
              <a:rPr lang="de-DE" sz="2000" dirty="0"/>
              <a:t>Abspeichern von Daten</a:t>
            </a:r>
          </a:p>
        </p:txBody>
      </p:sp>
    </p:spTree>
    <p:extLst>
      <p:ext uri="{BB962C8B-B14F-4D97-AF65-F5344CB8AC3E}">
        <p14:creationId xmlns:p14="http://schemas.microsoft.com/office/powerpoint/2010/main" val="42177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FAD2509-40FC-1549-B5C0-0B4780D2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20" y="-775851"/>
            <a:ext cx="2264009" cy="60168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FCCC1-112D-8E5E-CB77-F24A7946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Highscore-Anzeige</a:t>
            </a:r>
          </a:p>
          <a:p>
            <a:r>
              <a:rPr lang="de-DE" dirty="0"/>
              <a:t>Score-Anzeige</a:t>
            </a:r>
          </a:p>
          <a:p>
            <a:r>
              <a:rPr lang="de-DE" dirty="0"/>
              <a:t>Verschiedene Hintergründe für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362BA0-F177-623A-633E-C50480E6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7025"/>
            <a:ext cx="10515600" cy="1325563"/>
          </a:xfrm>
        </p:spPr>
        <p:txBody>
          <a:bodyPr/>
          <a:lstStyle/>
          <a:p>
            <a:r>
              <a:rPr lang="de-DE" dirty="0"/>
              <a:t>Overlay Veränderungen</a:t>
            </a:r>
          </a:p>
        </p:txBody>
      </p:sp>
    </p:spTree>
    <p:extLst>
      <p:ext uri="{BB962C8B-B14F-4D97-AF65-F5344CB8AC3E}">
        <p14:creationId xmlns:p14="http://schemas.microsoft.com/office/powerpoint/2010/main" val="15153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6F3A0-E036-5A37-E4F4-F46A0B2C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7CFFB9-7F47-105A-49D2-6F8EE342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FD4762D0-93B5-4B1E-29DD-07B068A13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DE62D3D-EA28-42EC-C0EB-59A65150D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DF11E9-B63F-A140-76A3-193D2600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Level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39400-9D53-A353-2E78-1F6034CB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Nach Countdown </a:t>
            </a:r>
            <a:br>
              <a:rPr lang="de-DE" sz="2400" dirty="0">
                <a:solidFill>
                  <a:srgbClr val="FFFFFF"/>
                </a:solidFill>
              </a:rPr>
            </a:br>
            <a:r>
              <a:rPr lang="de-DE" sz="2400" dirty="0">
                <a:solidFill>
                  <a:srgbClr val="FFFFFF"/>
                </a:solidFill>
              </a:rPr>
              <a:t>Steuerungsänderung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DB7D63-634D-0708-614D-9741338D2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4AED79-40A9-E22A-4333-8AFA31CB5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FDE310-2121-816A-13F1-AFE36FBF1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10C58B-56A8-D4B7-9FAD-85DD65E0B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9EC259-6DA5-E48E-C5A2-835C108A7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E2D5AE4-1776-53F4-DAC8-9BF741F73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E23C683-E1E8-5009-FAD1-63474CAA4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3BFC2EE-08E3-2032-E751-63F04F30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D7A0C84-2F78-2B97-3251-68C8EF00A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BF8FD09-1DEF-D8B6-9BE9-7EFA8701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DF7382-9D70-ECC8-CFEF-F855C6B1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1845165-98FA-3A85-6BE8-82C478131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898AB59-6448-5BBB-6647-551880CB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5085797-ABA9-9422-05AC-3FD02D81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7C86DC8-C507-F85B-A539-A9F91376F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1CCE2A87-996E-3F1B-0317-D0C332853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3E46489-E783-6CCF-7CAC-88260BBFA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AF6F5FB9-7389-1937-1EFD-D3532377F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FAFD2791-6055-D537-7B5E-BEB967BAF6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3227B0CB-EB49-FB33-E6F0-E96F03E44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5DE1B588-F575-0812-D263-63D409C5F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5D868804-A060-D0B4-9C3A-89F95AA6E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8040E8A-CED9-1F1A-16C2-702488783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0390B6B5-D72E-F778-36BF-00D4CEDDD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E3E98BB0-9C9F-D9D0-2D99-8A4A3626B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C69BC662-6DDB-590B-825A-75C7C8721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E19EE1F3-5CCC-0C77-953C-FCEAD3192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52A10D64-E0F5-C98D-3BFE-60CEDE344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6D393B64-0F31-01A6-0757-38E20D679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9A6678-3A3F-D8F1-C596-25C74363E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0BFBFA-EBE3-4BF1-2B3B-77634DE5A4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9F1FA1-59BF-566E-764E-89FB9D7125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66A26-6B2B-4322-E015-25D937DB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7386DD4-CBBD-D197-F25C-30AEC5243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19C0AE43-103C-189B-8827-254A6437D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FBEE0BB-3198-5077-AE45-BE8E0C34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CCB53D-E686-A1C7-FAC2-78BEB4259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DCFB9D-7579-E948-8936-E41C37F3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C884E5-2DC4-EC75-CA56-2BDA48974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C4980B-BABC-C14A-16E9-8303BB240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4C3611-6606-E7EF-1EC8-8D580B11E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3DF3F8F-D043-C3C1-C185-F3D5C57B8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70DD7CF-4E1E-FB07-FB13-5E6F4852E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0F54FB-483C-98E9-7FCF-039281EC7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D9FC1CD-5585-F91C-856E-36BB2BCB4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84E51FA-22D3-9B4B-766E-EC88EF4CB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4B53459-D89D-4885-5B6B-08E6FAEAE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3D692F1-DB58-AAD3-F3B0-44562A205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EF0848C-718B-8D01-59D3-44CB30745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19D16CA-84FE-70E6-1AE3-EB8A80855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02CBEC4-0FB9-1634-D184-BDA462AF9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38210076-DE74-2302-D4B1-CAC981E7C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7A98E2C-3FC8-4BF9-9AF1-E0BD5BEE7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98B62E01-550E-FEB4-500E-62F29BE8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3CA14716-488C-AAC1-3238-09F524E93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93A863A4-08FE-E327-6FEE-CA8F0ECEF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12ADDA67-6BB2-6606-66E7-86E6FF9F4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BAC1F5DF-3F56-0AC2-0D86-E96673048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9EC8B421-00ED-2B02-26E4-584CBEB2AD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35C7563F-41FB-4DCA-4B3C-A5FB2E2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797A8032-7DD4-552E-91D1-B8BF5531F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2B120DC5-760D-C9CF-2CC0-D74E43652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762A55C6-657E-F8D4-187F-C2D933671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76172181-7BFD-F489-296E-FE157A8542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4100115E-54A5-BAF1-9F47-A78E5AF81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5DDECB-E3BA-A08A-83DB-04B0DA4B7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9E076A-69E7-4B8E-4F11-59EF845173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E3653D-1943-8075-9AE8-64DF0904F5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24BE586-2F33-EDF9-503B-082F91839473}"/>
              </a:ext>
            </a:extLst>
          </p:cNvPr>
          <p:cNvSpPr txBox="1"/>
          <p:nvPr/>
        </p:nvSpPr>
        <p:spPr>
          <a:xfrm>
            <a:off x="5079243" y="775593"/>
            <a:ext cx="1511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  <a:p>
            <a:endParaRPr lang="de-DE" sz="9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C715C01-B498-7805-9890-84DD2FF62173}"/>
              </a:ext>
            </a:extLst>
          </p:cNvPr>
          <p:cNvSpPr txBox="1"/>
          <p:nvPr/>
        </p:nvSpPr>
        <p:spPr>
          <a:xfrm>
            <a:off x="5005310" y="750193"/>
            <a:ext cx="1511225" cy="1809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9600" b="1" dirty="0">
              <a:latin typeface="Fira sans" panose="020B0503050000020004" pitchFamily="34" charset="0"/>
            </a:endParaRP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10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9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8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7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6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5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4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3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2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1</a:t>
            </a:r>
          </a:p>
          <a:p>
            <a:pPr algn="r"/>
            <a:r>
              <a:rPr lang="de-DE" sz="9600" b="1" dirty="0">
                <a:latin typeface="Fira sans" panose="020B0503050000020004" pitchFamily="34" charset="0"/>
              </a:rPr>
              <a:t>0</a:t>
            </a:r>
          </a:p>
          <a:p>
            <a:pPr algn="r"/>
            <a:endParaRPr lang="de-DE" b="1" dirty="0">
              <a:latin typeface="Fira sans" panose="020B05030500000200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C726E72-EE9D-3FB1-EF51-F613E023E4BF}"/>
              </a:ext>
            </a:extLst>
          </p:cNvPr>
          <p:cNvSpPr/>
          <p:nvPr/>
        </p:nvSpPr>
        <p:spPr>
          <a:xfrm>
            <a:off x="0" y="-3674"/>
            <a:ext cx="13106400" cy="260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6245167-6E9E-2160-3FB6-95BE91A19917}"/>
              </a:ext>
            </a:extLst>
          </p:cNvPr>
          <p:cNvSpPr/>
          <p:nvPr/>
        </p:nvSpPr>
        <p:spPr>
          <a:xfrm>
            <a:off x="-6094" y="-11073"/>
            <a:ext cx="12195045" cy="2502720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29D422-4F1E-2250-3505-F07C930C8047}"/>
              </a:ext>
            </a:extLst>
          </p:cNvPr>
          <p:cNvSpPr/>
          <p:nvPr/>
        </p:nvSpPr>
        <p:spPr>
          <a:xfrm>
            <a:off x="-21843" y="3432836"/>
            <a:ext cx="12198094" cy="3425163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6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2C929-0193-5DE9-736F-52340A4F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91005FB-0696-F556-B3CA-E74BF0045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44E180BB-0B85-4C74-B118-3BD1765A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DBC3234-6D53-576C-981C-0D450CAF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8D9153-D63A-4DF8-0D2A-9C1062512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48269D1-9990-6280-EF5B-384D7750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CA9435-29ED-3355-E19F-3573F45E0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58F696F-E668-76BD-66F4-E2F6E0670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1872B20-A0F1-08DE-6C8E-75428958D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1EF0EA-2C49-2E03-2E4B-E04E2FAF0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584B23-C12B-59FB-A964-76AE6231A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103B5D-1222-6493-E4EA-A06708D88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6E9FF6-12DB-0E7C-9C43-20F73171E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7B160E5-80AC-B9AA-E8DD-5B30CE9C4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FC1DAC9-25A1-7D44-1F04-1A245FF72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AFACBAC-CA7D-82F4-08AF-AED2B1D92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17BE7A9-9E85-F46D-08CA-874C43F20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870FF97-C4C1-C38B-A04C-AF2ECD497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64D4718-BADB-A6D1-2ECB-D54DB8548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4C10AA77-D7C7-5F1D-36A7-4F813743F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D24BBD7-8F76-FC9E-E19C-EF3482ADE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DE4F242-1C5B-8F71-11EA-F3E31D02B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79AECEA7-0FB7-D0A7-BF90-4D578CD3E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98B03C0-8E2D-34E8-15FA-DCE983E07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79800751-2355-DBDF-DC0C-1EDF45CBB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650024D-FFC4-2765-952B-133BE4B5B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1F55F24C-BF61-B7B3-3B12-BD7DEA6A07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245DB28C-8115-9900-EA9B-A0F00159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CFC789C6-FF6D-0D33-AB5A-C846451DE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01DFD5A3-9D01-7C7F-4E3E-D3EFB2633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2C079451-F9CA-AC29-F9CA-2A245EAE17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678A9134-153D-3BAA-12AE-5047270D5C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03783CE2-62C3-9AD9-D812-8184810E5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8781D97-8BA7-3838-90E8-A3EC93477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8126748-ACB5-3890-6FD4-0226D7ECC2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099BE9D-1FF6-BA39-A967-22548A318D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F6585C6-DA36-ABF7-3F59-690FBC19C86E}"/>
              </a:ext>
            </a:extLst>
          </p:cNvPr>
          <p:cNvSpPr txBox="1"/>
          <p:nvPr/>
        </p:nvSpPr>
        <p:spPr>
          <a:xfrm>
            <a:off x="5079243" y="775593"/>
            <a:ext cx="1511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  <a:p>
            <a:endParaRPr lang="de-DE" sz="9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837419-39F1-85EF-FECB-16E29BED7ADA}"/>
              </a:ext>
            </a:extLst>
          </p:cNvPr>
          <p:cNvSpPr txBox="1"/>
          <p:nvPr/>
        </p:nvSpPr>
        <p:spPr>
          <a:xfrm>
            <a:off x="4936730" y="-13880222"/>
            <a:ext cx="1582111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9600" b="1" dirty="0">
              <a:latin typeface="Fira sans" panose="020F0502020204030204" pitchFamily="34" charset="0"/>
            </a:endParaRP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10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9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8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7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6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5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4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3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2</a:t>
            </a:r>
          </a:p>
          <a:p>
            <a:pPr algn="r"/>
            <a:r>
              <a:rPr lang="de-DE" sz="9600" b="1" dirty="0">
                <a:latin typeface="Fira sans" panose="020F0502020204030204" pitchFamily="34" charset="0"/>
              </a:rPr>
              <a:t>1</a:t>
            </a:r>
          </a:p>
          <a:p>
            <a:pPr algn="r"/>
            <a:r>
              <a:rPr lang="de-DE" sz="9600" b="1" dirty="0">
                <a:solidFill>
                  <a:srgbClr val="FF0000"/>
                </a:solidFill>
                <a:latin typeface="Fira sans" panose="020F0502020204030204" pitchFamily="34" charset="0"/>
              </a:rPr>
              <a:t>0</a:t>
            </a:r>
          </a:p>
          <a:p>
            <a:pPr algn="r"/>
            <a:endParaRPr lang="de-DE" b="1" dirty="0">
              <a:latin typeface="Fira sans" panose="020F050202020403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62B49D7-6772-8594-67A5-EB46B8010227}"/>
              </a:ext>
            </a:extLst>
          </p:cNvPr>
          <p:cNvSpPr/>
          <p:nvPr/>
        </p:nvSpPr>
        <p:spPr>
          <a:xfrm>
            <a:off x="0" y="-3674"/>
            <a:ext cx="13106400" cy="260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F290CD1-E7F7-6762-1145-A1CC7AF3F650}"/>
              </a:ext>
            </a:extLst>
          </p:cNvPr>
          <p:cNvSpPr/>
          <p:nvPr/>
        </p:nvSpPr>
        <p:spPr>
          <a:xfrm>
            <a:off x="-12444" y="-11073"/>
            <a:ext cx="12195045" cy="2502720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A70B2BE-01C1-0E50-5269-3FF12FFAC55E}"/>
              </a:ext>
            </a:extLst>
          </p:cNvPr>
          <p:cNvSpPr/>
          <p:nvPr/>
        </p:nvSpPr>
        <p:spPr>
          <a:xfrm>
            <a:off x="-17002" y="3473020"/>
            <a:ext cx="12198094" cy="3384969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76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B5101-4BC4-E5EB-7183-6543BC703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49E06F-6F5B-7E96-0757-AD9698BBE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EC59ABD2-1BC3-E7CA-3A22-20AAB3600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432D4F1-1923-88A0-97BF-A984FD54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0FA50C-ACAB-B958-E2B6-5AFA195D4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F1A0F7-7538-87D9-549D-8D60CC59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569D030-489D-150F-7631-795D05FE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279C68-1C3E-59C4-EE1D-296B4C4E9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40B99AA-603C-F2DD-41B1-5363374C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38C948C-99B2-9113-C64B-DACE2ADB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63C63-F869-E464-C0FE-9330BB764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7CF10F-0AAD-96C4-0A99-0F9523BEA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83E0375-068A-FB82-30E7-DA22E94F0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94C13E-4C45-822D-ADE3-79C10396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A0F8BEC-45A6-1D53-CE1A-C4F50697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0F77BCB-5850-F5E8-39FA-ED9740890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C45C28E-6BE1-7784-A06F-F349C7851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0E5CA63-4EBE-518B-C8EA-89D9983C9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429717E-05FE-46D9-A4BB-888670E9C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720BEAB-0E6C-F6C6-DEC6-A9A0B563B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51A735D-3EC3-3DBD-E309-83F38968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01B26C42-1FA7-BC94-E1FF-9B823C54E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994EA3CD-4455-534E-5258-A452EE0D4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13B810B8-3512-AB8F-1155-CBD3858B8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7CB8BE7B-1A6A-26AE-4F10-422D0E18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6BBF4CF5-C9CB-6FCA-EA3B-3608C4B5E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3717B516-8EAF-9769-E7D2-A3339AE9DF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9134F45D-07BF-C244-7554-06364261C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3884DE9C-F7BF-00EC-0E80-F40A7116F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CA17B545-C79F-1A26-1D24-29D87DAB1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0598C1E-D20F-8100-DCC6-6466FAA5AA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BB79F1DB-91E4-B120-6D0F-44A4E6C91D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AF7A6036-7B3E-3644-77E9-382874FD3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06331F-390E-3F94-31A7-A60AB9F181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6D8DDB-AC97-F0E9-15C4-7441A8BA2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1D96D4-D38E-0AEB-00E3-0B15AE533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0CCD8FA2-338D-D324-E99D-29BDB3241912}"/>
              </a:ext>
            </a:extLst>
          </p:cNvPr>
          <p:cNvSpPr/>
          <p:nvPr/>
        </p:nvSpPr>
        <p:spPr>
          <a:xfrm>
            <a:off x="0" y="-3674"/>
            <a:ext cx="13106400" cy="260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E666FC-9F2C-3CE7-2D23-39804523FB05}"/>
              </a:ext>
            </a:extLst>
          </p:cNvPr>
          <p:cNvSpPr txBox="1"/>
          <p:nvPr/>
        </p:nvSpPr>
        <p:spPr>
          <a:xfrm>
            <a:off x="4167865" y="4017638"/>
            <a:ext cx="385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ALT</a:t>
            </a:r>
          </a:p>
        </p:txBody>
      </p:sp>
      <p:pic>
        <p:nvPicPr>
          <p:cNvPr id="32" name="Grafik 31" descr="Ein Bild, das Symbol, Logo, Schrift, Screenshot enthält.&#10;&#10;Automatisch generierte Beschreibung">
            <a:extLst>
              <a:ext uri="{FF2B5EF4-FFF2-40B4-BE49-F238E27FC236}">
                <a16:creationId xmlns:a16="http://schemas.microsoft.com/office/drawing/2014/main" id="{9C9556C2-E86C-B6F8-27FC-C7E6D30D0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90" y="2468872"/>
            <a:ext cx="743020" cy="743020"/>
          </a:xfrm>
          <a:prstGeom prst="rect">
            <a:avLst/>
          </a:prstGeom>
        </p:spPr>
      </p:pic>
      <p:pic>
        <p:nvPicPr>
          <p:cNvPr id="38" name="Grafik 37" descr="Ein Bild, das Logo, Screenshot, Symbol, Schrift enthält.&#10;&#10;Automatisch generierte Beschreibung">
            <a:extLst>
              <a:ext uri="{FF2B5EF4-FFF2-40B4-BE49-F238E27FC236}">
                <a16:creationId xmlns:a16="http://schemas.microsoft.com/office/drawing/2014/main" id="{0A21A477-56B5-B6F9-71D8-7BB4DED202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3307525"/>
            <a:ext cx="743020" cy="743020"/>
          </a:xfrm>
          <a:prstGeom prst="rect">
            <a:avLst/>
          </a:prstGeom>
        </p:spPr>
      </p:pic>
      <p:pic>
        <p:nvPicPr>
          <p:cNvPr id="40" name="Grafik 39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4462AAD9-395B-B7D0-E5B7-13D76E376B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90" y="3300283"/>
            <a:ext cx="743020" cy="743020"/>
          </a:xfrm>
          <a:prstGeom prst="rect">
            <a:avLst/>
          </a:prstGeom>
        </p:spPr>
      </p:pic>
      <p:pic>
        <p:nvPicPr>
          <p:cNvPr id="44" name="Grafik 43" descr="Ein Bild, das Logo, Screenshot, Symbol, Schrift enthält.&#10;&#10;Automatisch generierte Beschreibung">
            <a:extLst>
              <a:ext uri="{FF2B5EF4-FFF2-40B4-BE49-F238E27FC236}">
                <a16:creationId xmlns:a16="http://schemas.microsoft.com/office/drawing/2014/main" id="{FBEABEC6-4BCE-ACCE-084B-0457937288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06" y="3300283"/>
            <a:ext cx="743020" cy="7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90549-D1A7-5D24-B5F0-4B3693EC5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F1D22C5-3312-5668-C07A-0F581D9B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2130EE4C-4726-6CCD-807C-7330B6D99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015EFB-1DC7-057A-3D43-A455EE5C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1A8B28-2F29-FC64-51AF-BF4638A5E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F30CD5C-A1BB-7A08-0994-07947DFB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3867197-8308-359A-FDC8-C2BDDD560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C903E1D-E2B3-49E4-F5F6-D8BC2EEBF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0FC3885-746D-B401-6DB4-334B9B3A3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98284C-B5BC-9641-056C-EB66C6C64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E5751C-F76B-8CC1-CD77-B09D4F44C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EB91BBA-C12A-2421-39C0-45F62FF7E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578D479-EA2D-0482-C936-5C48C0E5B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9E4676-55C6-53D4-21FD-F6239C6DF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C704D4-1E3F-4898-020D-53B2C3B9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1B24F46-82F7-3E7B-6609-972FEBEEA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A2735858-2D97-5D7F-6DC4-5467FEE2A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CDD32A1-5375-B5CC-657E-FAD84B446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E769A66-2AB3-B1E0-2024-9F2E6F7FE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8F7E9039-3FCE-B34B-5C28-55712ADEC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C0E0DF6-6D11-0E60-D804-849450617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7A159E7-6200-149C-C5B2-848DB94EE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B8402072-75B3-6499-366E-09F9219BE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9D0DB1D0-6121-A401-16D9-28CB82782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627FE7B1-0152-6BD9-EF26-5F4988D22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7616AE56-9A82-467A-3385-447D37955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3A431A71-BBF8-BD07-53ED-667A6B792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42A0A03F-AF37-C51D-A1EA-94B037CDD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CDCECC04-56B9-EF9D-6A5E-8F397C7E9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BE15A310-23A3-6241-EFB3-BD856B0CA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6D66C53E-91D1-F98D-AA57-AE34C2FB3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C2081525-2949-B811-0E14-D4B8FC8AE9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E8B4B6D9-F2C0-0A3A-26BC-C2949FE4B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6B357FB-D6A5-2473-1AD2-3C9BA07694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9B835C-90AA-0425-C164-BA91641EA8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1B049A-7CCC-F8EB-0E46-8577401AAB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642173E-3D85-0627-7F09-8F8FF3C9285C}"/>
              </a:ext>
            </a:extLst>
          </p:cNvPr>
          <p:cNvSpPr/>
          <p:nvPr/>
        </p:nvSpPr>
        <p:spPr>
          <a:xfrm>
            <a:off x="0" y="-3674"/>
            <a:ext cx="13106400" cy="260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84D9F6-0D4D-A138-D3EF-3BC4C83D4948}"/>
              </a:ext>
            </a:extLst>
          </p:cNvPr>
          <p:cNvSpPr txBox="1"/>
          <p:nvPr/>
        </p:nvSpPr>
        <p:spPr>
          <a:xfrm>
            <a:off x="4167865" y="4017638"/>
            <a:ext cx="385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NEU</a:t>
            </a:r>
          </a:p>
        </p:txBody>
      </p:sp>
      <p:pic>
        <p:nvPicPr>
          <p:cNvPr id="32" name="Grafik 31" descr="Ein Bild, das Symbol, Logo, Schrift, Screenshot enthält.&#10;&#10;Automatisch generierte Beschreibung">
            <a:extLst>
              <a:ext uri="{FF2B5EF4-FFF2-40B4-BE49-F238E27FC236}">
                <a16:creationId xmlns:a16="http://schemas.microsoft.com/office/drawing/2014/main" id="{1550D143-5A87-4DF0-1DA7-9C3FC05094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78" y="3304350"/>
            <a:ext cx="743020" cy="743020"/>
          </a:xfrm>
          <a:prstGeom prst="rect">
            <a:avLst/>
          </a:prstGeom>
        </p:spPr>
      </p:pic>
      <p:pic>
        <p:nvPicPr>
          <p:cNvPr id="38" name="Grafik 37" descr="Ein Bild, das Logo, Screenshot, Symbol, Schrift enthält.&#10;&#10;Automatisch generierte Beschreibung">
            <a:extLst>
              <a:ext uri="{FF2B5EF4-FFF2-40B4-BE49-F238E27FC236}">
                <a16:creationId xmlns:a16="http://schemas.microsoft.com/office/drawing/2014/main" id="{F3EC5B5E-F89E-615E-21D0-BC85EB68E2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48" y="3303560"/>
            <a:ext cx="743020" cy="743020"/>
          </a:xfrm>
          <a:prstGeom prst="rect">
            <a:avLst/>
          </a:prstGeom>
        </p:spPr>
      </p:pic>
      <p:pic>
        <p:nvPicPr>
          <p:cNvPr id="40" name="Grafik 39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C5801882-DE65-85CB-EE95-A259F1067E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38" y="2459261"/>
            <a:ext cx="743020" cy="743020"/>
          </a:xfrm>
          <a:prstGeom prst="rect">
            <a:avLst/>
          </a:prstGeom>
        </p:spPr>
      </p:pic>
      <p:pic>
        <p:nvPicPr>
          <p:cNvPr id="44" name="Grafik 43" descr="Ein Bild, das Logo, Screenshot, Symbol, Schrift enthält.&#10;&#10;Automatisch generierte Beschreibung">
            <a:extLst>
              <a:ext uri="{FF2B5EF4-FFF2-40B4-BE49-F238E27FC236}">
                <a16:creationId xmlns:a16="http://schemas.microsoft.com/office/drawing/2014/main" id="{5970FA4D-A9F3-FD3E-A851-883A68F1BD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3303560"/>
            <a:ext cx="743020" cy="7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215A7-13D5-B6E6-DC99-4AD38760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serat"/>
              </a:rPr>
              <a:t>Convert to exe</a:t>
            </a:r>
          </a:p>
        </p:txBody>
      </p:sp>
      <p:pic>
        <p:nvPicPr>
          <p:cNvPr id="1028" name="Picture 4" descr="PyInstaller · GitHub">
            <a:extLst>
              <a:ext uri="{FF2B5EF4-FFF2-40B4-BE49-F238E27FC236}">
                <a16:creationId xmlns:a16="http://schemas.microsoft.com/office/drawing/2014/main" id="{CC647FA1-0880-3E65-6C94-F02D4D5C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71" y="2157093"/>
            <a:ext cx="3107229" cy="31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CB71B3-F23B-3945-EDF1-1AB1856C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6" y="1888977"/>
            <a:ext cx="3643460" cy="36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FD4B22E-B331-A418-12A0-1F2D73E0BE73}"/>
              </a:ext>
            </a:extLst>
          </p:cNvPr>
          <p:cNvSpPr/>
          <p:nvPr/>
        </p:nvSpPr>
        <p:spPr>
          <a:xfrm>
            <a:off x="4452796" y="2968323"/>
            <a:ext cx="3286408" cy="14847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E9C9D5-C3C6-600D-73EA-0CE3F991021D}"/>
              </a:ext>
            </a:extLst>
          </p:cNvPr>
          <p:cNvSpPr txBox="1"/>
          <p:nvPr/>
        </p:nvSpPr>
        <p:spPr>
          <a:xfrm>
            <a:off x="2161892" y="5546060"/>
            <a:ext cx="78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Monserat"/>
              </a:rPr>
              <a:t>pyinstaller</a:t>
            </a:r>
            <a:r>
              <a:rPr lang="de-DE" dirty="0">
                <a:latin typeface="Monserat"/>
              </a:rPr>
              <a:t> Projekt_Snake.py - -</a:t>
            </a:r>
            <a:r>
              <a:rPr lang="de-DE" dirty="0" err="1">
                <a:latin typeface="Monserat"/>
              </a:rPr>
              <a:t>onefile</a:t>
            </a:r>
            <a:r>
              <a:rPr lang="de-DE" dirty="0">
                <a:latin typeface="Monserat"/>
              </a:rPr>
              <a:t>  - -</a:t>
            </a:r>
            <a:r>
              <a:rPr lang="de-DE" dirty="0" err="1">
                <a:latin typeface="Monserat"/>
              </a:rPr>
              <a:t>windowed</a:t>
            </a:r>
            <a:r>
              <a:rPr lang="de-DE" dirty="0">
                <a:latin typeface="Monserat"/>
              </a:rPr>
              <a:t>  - -icon=Sprites\snake-icon.ico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C3FC2F-E971-AB47-0E19-4E7A7F725534}"/>
              </a:ext>
            </a:extLst>
          </p:cNvPr>
          <p:cNvCxnSpPr>
            <a:cxnSpLocks/>
          </p:cNvCxnSpPr>
          <p:nvPr/>
        </p:nvCxnSpPr>
        <p:spPr>
          <a:xfrm>
            <a:off x="4247134" y="1237285"/>
            <a:ext cx="3697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3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99312-7BEF-8A2E-3C34-38BB0145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EA03917-5CC8-7C3D-856C-022258BFA5DE}"/>
              </a:ext>
            </a:extLst>
          </p:cNvPr>
          <p:cNvGrpSpPr/>
          <p:nvPr/>
        </p:nvGrpSpPr>
        <p:grpSpPr>
          <a:xfrm>
            <a:off x="-7329714" y="-101600"/>
            <a:ext cx="11393711" cy="6959600"/>
            <a:chOff x="-101600" y="-87086"/>
            <a:chExt cx="11393711" cy="69596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C9278548-BBF0-7E9A-EDBF-9ED7EDA3200E}"/>
                </a:ext>
              </a:extLst>
            </p:cNvPr>
            <p:cNvGrpSpPr/>
            <p:nvPr/>
          </p:nvGrpSpPr>
          <p:grpSpPr>
            <a:xfrm>
              <a:off x="-101600" y="-87086"/>
              <a:ext cx="11393711" cy="6959600"/>
              <a:chOff x="-101600" y="-87086"/>
              <a:chExt cx="11393711" cy="695960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286224CC-5194-43F3-5244-025F965B3589}"/>
                  </a:ext>
                </a:extLst>
              </p:cNvPr>
              <p:cNvGrpSpPr/>
              <p:nvPr/>
            </p:nvGrpSpPr>
            <p:grpSpPr>
              <a:xfrm>
                <a:off x="-101600" y="-87086"/>
                <a:ext cx="11393711" cy="6959600"/>
                <a:chOff x="-101600" y="-101600"/>
                <a:chExt cx="11393711" cy="6959600"/>
              </a:xfrm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2519D638-4FF2-A628-8146-2107003D236A}"/>
                    </a:ext>
                  </a:extLst>
                </p:cNvPr>
                <p:cNvSpPr/>
                <p:nvPr/>
              </p:nvSpPr>
              <p:spPr>
                <a:xfrm>
                  <a:off x="-101600" y="-101600"/>
                  <a:ext cx="10653486" cy="695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20EBD4D8-F4E8-1B8D-7125-C40E01B8560D}"/>
                    </a:ext>
                  </a:extLst>
                </p:cNvPr>
                <p:cNvSpPr/>
                <p:nvPr/>
              </p:nvSpPr>
              <p:spPr>
                <a:xfrm>
                  <a:off x="10421254" y="5395685"/>
                  <a:ext cx="870857" cy="87085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9E5AB0-3DF5-5A35-8A53-22339C72DD70}"/>
                  </a:ext>
                </a:extLst>
              </p:cNvPr>
              <p:cNvSpPr txBox="1"/>
              <p:nvPr/>
            </p:nvSpPr>
            <p:spPr>
              <a:xfrm>
                <a:off x="6299211" y="2279987"/>
                <a:ext cx="361405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000" b="1" i="0" dirty="0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Fach-</a:t>
                </a:r>
              </a:p>
              <a:p>
                <a:pPr algn="ctr"/>
                <a:r>
                  <a:rPr lang="de-DE" sz="4000" b="1" i="0" dirty="0" err="1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kompetenz</a:t>
                </a:r>
                <a:endParaRPr lang="de-DE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70BF8B-5E55-4E26-1C19-FFA97DCBD28E}"/>
                  </a:ext>
                </a:extLst>
              </p:cNvPr>
              <p:cNvSpPr txBox="1"/>
              <p:nvPr/>
            </p:nvSpPr>
            <p:spPr>
              <a:xfrm>
                <a:off x="7101122" y="206169"/>
                <a:ext cx="201023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solidFill>
                      <a:schemeClr val="bg1">
                        <a:lumMod val="95000"/>
                        <a:alpha val="25000"/>
                      </a:schemeClr>
                    </a:solidFill>
                    <a:latin typeface="Monserat"/>
                  </a:rPr>
                  <a:t>01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1760331-29EB-9ABE-AA6C-53BBE33127A0}"/>
                  </a:ext>
                </a:extLst>
              </p:cNvPr>
              <p:cNvSpPr txBox="1"/>
              <p:nvPr/>
            </p:nvSpPr>
            <p:spPr>
              <a:xfrm>
                <a:off x="10675253" y="5460906"/>
                <a:ext cx="3628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>
                    <a:solidFill>
                      <a:schemeClr val="accent1">
                        <a:lumMod val="50000"/>
                      </a:schemeClr>
                    </a:solidFill>
                    <a:latin typeface="Monserat"/>
                  </a:rPr>
                  <a:t>1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39B5403-A273-B148-1456-6A76E3ED1FA0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Prozeduralen Programmierung Bsp. 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Algorithmen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String-Verarbeitung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Dateiverarbeitung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5C206C6-8654-5A23-B081-44A1D67C1640}"/>
              </a:ext>
            </a:extLst>
          </p:cNvPr>
          <p:cNvGrpSpPr/>
          <p:nvPr/>
        </p:nvGrpSpPr>
        <p:grpSpPr>
          <a:xfrm>
            <a:off x="-8200572" y="-116114"/>
            <a:ext cx="11393711" cy="6959600"/>
            <a:chOff x="-101600" y="-101600"/>
            <a:chExt cx="11393711" cy="69596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13721FE-7EC0-C1B0-19BD-1DC5DB2FEFB8}"/>
                </a:ext>
              </a:extLst>
            </p:cNvPr>
            <p:cNvGrpSpPr/>
            <p:nvPr/>
          </p:nvGrpSpPr>
          <p:grpSpPr>
            <a:xfrm>
              <a:off x="-101600" y="-101600"/>
              <a:ext cx="11393711" cy="6959600"/>
              <a:chOff x="-101600" y="-101600"/>
              <a:chExt cx="11393711" cy="6959600"/>
            </a:xfrm>
            <a:solidFill>
              <a:schemeClr val="tx2">
                <a:lumMod val="50000"/>
                <a:lumOff val="50000"/>
              </a:schemeClr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146E94B-7A89-2A51-0AFC-94C774B5E021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B58EECBB-F7F4-D538-202E-AD8A40AFC1E5}"/>
                  </a:ext>
                </a:extLst>
              </p:cNvPr>
              <p:cNvSpPr/>
              <p:nvPr/>
            </p:nvSpPr>
            <p:spPr>
              <a:xfrm>
                <a:off x="10421254" y="4245428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62F167-6B3C-12C9-0F35-C0E66863E91B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Methoden-kompetenz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27AAA92-D38A-49EC-6F0A-A2033333BDCB}"/>
                </a:ext>
              </a:extLst>
            </p:cNvPr>
            <p:cNvSpPr txBox="1"/>
            <p:nvPr/>
          </p:nvSpPr>
          <p:spPr>
            <a:xfrm>
              <a:off x="7101122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91B0323-E512-7D97-A746-5962B2389261}"/>
                </a:ext>
              </a:extLst>
            </p:cNvPr>
            <p:cNvSpPr txBox="1"/>
            <p:nvPr/>
          </p:nvSpPr>
          <p:spPr>
            <a:xfrm>
              <a:off x="10675253" y="4296135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D234302-8EF2-E9DE-3B84-FA90D0AD1C5E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VSC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A0CB5EE-ADE8-355F-0F4B-337FC8E105A2}"/>
              </a:ext>
            </a:extLst>
          </p:cNvPr>
          <p:cNvGrpSpPr/>
          <p:nvPr/>
        </p:nvGrpSpPr>
        <p:grpSpPr>
          <a:xfrm>
            <a:off x="-9009731" y="-116114"/>
            <a:ext cx="11379198" cy="6959600"/>
            <a:chOff x="-101600" y="-101600"/>
            <a:chExt cx="11379198" cy="69596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FE4C577-FF72-8112-60DB-43F213843F53}"/>
                </a:ext>
              </a:extLst>
            </p:cNvPr>
            <p:cNvSpPr/>
            <p:nvPr/>
          </p:nvSpPr>
          <p:spPr>
            <a:xfrm>
              <a:off x="-101600" y="-101600"/>
              <a:ext cx="10653486" cy="695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6694FDED-E8A4-F495-30F9-74434011DBDA}"/>
                </a:ext>
              </a:extLst>
            </p:cNvPr>
            <p:cNvSpPr/>
            <p:nvPr/>
          </p:nvSpPr>
          <p:spPr>
            <a:xfrm>
              <a:off x="10406741" y="3095171"/>
              <a:ext cx="870857" cy="8708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98D5CAD-FD27-6A33-B1B0-F89CD42D22BD}"/>
                </a:ext>
              </a:extLst>
            </p:cNvPr>
            <p:cNvGrpSpPr/>
            <p:nvPr/>
          </p:nvGrpSpPr>
          <p:grpSpPr>
            <a:xfrm>
              <a:off x="-101600" y="-101600"/>
              <a:ext cx="11379198" cy="6959600"/>
              <a:chOff x="-145143" y="-101600"/>
              <a:chExt cx="11379198" cy="6959600"/>
            </a:xfrm>
            <a:solidFill>
              <a:srgbClr val="64BEE6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DE402485-3B17-B1D5-B8B7-42F52091BBEA}"/>
                  </a:ext>
                </a:extLst>
              </p:cNvPr>
              <p:cNvSpPr/>
              <p:nvPr/>
            </p:nvSpPr>
            <p:spPr>
              <a:xfrm>
                <a:off x="-145143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5C73DDC1-3CCA-5FFD-6C7C-D61256F27C0B}"/>
                  </a:ext>
                </a:extLst>
              </p:cNvPr>
              <p:cNvSpPr/>
              <p:nvPr/>
            </p:nvSpPr>
            <p:spPr>
              <a:xfrm>
                <a:off x="10363198" y="3095171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872BC4A-B656-4B74-BDD8-17A53913FEAC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PERSONALE </a:t>
              </a:r>
            </a:p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UND SOZIALE KOMPETENZ 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576089C-65B0-537F-E4BC-24FC7DA5F0AA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ECA1D45-1744-DD99-3DFE-9D1C218D67A8}"/>
                </a:ext>
              </a:extLst>
            </p:cNvPr>
            <p:cNvSpPr txBox="1"/>
            <p:nvPr/>
          </p:nvSpPr>
          <p:spPr>
            <a:xfrm>
              <a:off x="10660740" y="3145878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75000"/>
                    </a:schemeClr>
                  </a:solidFill>
                  <a:latin typeface="Monsera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531F818-E064-8102-D71A-8E5C1E1F73B8}"/>
                </a:ext>
              </a:extLst>
            </p:cNvPr>
            <p:cNvSpPr txBox="1"/>
            <p:nvPr/>
          </p:nvSpPr>
          <p:spPr>
            <a:xfrm>
              <a:off x="6299211" y="4214301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Gegenseitige Hilfe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Problemlösungen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9E2816-554A-50F2-05A2-A7FF5DAAAFEB}"/>
              </a:ext>
            </a:extLst>
          </p:cNvPr>
          <p:cNvGrpSpPr/>
          <p:nvPr/>
        </p:nvGrpSpPr>
        <p:grpSpPr>
          <a:xfrm>
            <a:off x="-9880591" y="-116114"/>
            <a:ext cx="11379200" cy="6959600"/>
            <a:chOff x="-101600" y="-101600"/>
            <a:chExt cx="11379200" cy="69596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743A7DAD-84FD-982C-C175-3D793952DD90}"/>
                </a:ext>
              </a:extLst>
            </p:cNvPr>
            <p:cNvGrpSpPr/>
            <p:nvPr/>
          </p:nvGrpSpPr>
          <p:grpSpPr>
            <a:xfrm>
              <a:off x="-101600" y="-101600"/>
              <a:ext cx="11379200" cy="6959600"/>
              <a:chOff x="-101600" y="-101600"/>
              <a:chExt cx="11379200" cy="6959600"/>
            </a:xfrm>
            <a:solidFill>
              <a:srgbClr val="8CCEEC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9A51FF1-97ED-2B04-4F6A-8840BD355BF8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2ADF2C34-A53C-E94D-7B11-FDE9EF8209AC}"/>
                  </a:ext>
                </a:extLst>
              </p:cNvPr>
              <p:cNvSpPr/>
              <p:nvPr/>
            </p:nvSpPr>
            <p:spPr>
              <a:xfrm>
                <a:off x="10406743" y="1944914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1FBEE2-FF51-1F5C-CF4A-9F9C820C620E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Übergreifende Handlungs-kompetenz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C7FCB04-DB49-D866-AFC2-A2143F22E13C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6C255E7-A8AB-8FD5-F1EE-D83A17E8065F}"/>
                </a:ext>
              </a:extLst>
            </p:cNvPr>
            <p:cNvSpPr txBox="1"/>
            <p:nvPr/>
          </p:nvSpPr>
          <p:spPr>
            <a:xfrm>
              <a:off x="10660743" y="1995621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D115D87-C513-E063-EF86-E48091FF6C7B}"/>
                </a:ext>
              </a:extLst>
            </p:cNvPr>
            <p:cNvSpPr txBox="1"/>
            <p:nvPr/>
          </p:nvSpPr>
          <p:spPr>
            <a:xfrm>
              <a:off x="6299211" y="4218979"/>
              <a:ext cx="2982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Timeline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Team management</a:t>
              </a:r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08EF2ECD-CCDE-26EE-29CC-D9491698FC99}"/>
              </a:ext>
            </a:extLst>
          </p:cNvPr>
          <p:cNvSpPr txBox="1"/>
          <p:nvPr/>
        </p:nvSpPr>
        <p:spPr>
          <a:xfrm>
            <a:off x="5105416" y="1840192"/>
            <a:ext cx="62302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solidFill>
                  <a:schemeClr val="bg1">
                    <a:lumMod val="95000"/>
                  </a:schemeClr>
                </a:solidFill>
                <a:latin typeface="Monserat"/>
              </a:rPr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34216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470DC-0C05-7CCE-1643-856159A7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2D7417C-1AC4-C47B-E347-8BF50C137E8E}"/>
              </a:ext>
            </a:extLst>
          </p:cNvPr>
          <p:cNvGrpSpPr/>
          <p:nvPr/>
        </p:nvGrpSpPr>
        <p:grpSpPr>
          <a:xfrm>
            <a:off x="-700321" y="-101600"/>
            <a:ext cx="11393711" cy="6959600"/>
            <a:chOff x="-101600" y="-87086"/>
            <a:chExt cx="11393711" cy="69596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631E226-4736-85E3-5D05-E65A522ACB5C}"/>
                </a:ext>
              </a:extLst>
            </p:cNvPr>
            <p:cNvGrpSpPr/>
            <p:nvPr/>
          </p:nvGrpSpPr>
          <p:grpSpPr>
            <a:xfrm>
              <a:off x="-101600" y="-87086"/>
              <a:ext cx="11393711" cy="6959600"/>
              <a:chOff x="-101600" y="-87086"/>
              <a:chExt cx="11393711" cy="695960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AC4EE546-4362-8B14-C9D4-B86E88358C08}"/>
                  </a:ext>
                </a:extLst>
              </p:cNvPr>
              <p:cNvGrpSpPr/>
              <p:nvPr/>
            </p:nvGrpSpPr>
            <p:grpSpPr>
              <a:xfrm>
                <a:off x="-101600" y="-87086"/>
                <a:ext cx="11393711" cy="6959600"/>
                <a:chOff x="-101600" y="-101600"/>
                <a:chExt cx="11393711" cy="6959600"/>
              </a:xfrm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E9F4203-1B5D-5BE8-D5A4-BA0A35F798E0}"/>
                    </a:ext>
                  </a:extLst>
                </p:cNvPr>
                <p:cNvSpPr/>
                <p:nvPr/>
              </p:nvSpPr>
              <p:spPr>
                <a:xfrm>
                  <a:off x="-101600" y="-101600"/>
                  <a:ext cx="10653486" cy="695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2471770F-87E8-5C87-7B44-522160F99AF0}"/>
                    </a:ext>
                  </a:extLst>
                </p:cNvPr>
                <p:cNvSpPr/>
                <p:nvPr/>
              </p:nvSpPr>
              <p:spPr>
                <a:xfrm>
                  <a:off x="10421254" y="5395685"/>
                  <a:ext cx="870857" cy="87085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18A5DBF-EAFE-A8F4-41D7-9158B752AE67}"/>
                  </a:ext>
                </a:extLst>
              </p:cNvPr>
              <p:cNvSpPr txBox="1"/>
              <p:nvPr/>
            </p:nvSpPr>
            <p:spPr>
              <a:xfrm>
                <a:off x="6299211" y="2279987"/>
                <a:ext cx="361405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000" b="1" i="0" dirty="0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Fach-</a:t>
                </a:r>
              </a:p>
              <a:p>
                <a:pPr algn="ctr"/>
                <a:r>
                  <a:rPr lang="de-DE" sz="4000" b="1" i="0" dirty="0" err="1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kompetenz</a:t>
                </a:r>
                <a:endParaRPr lang="de-DE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18A848A-DF04-D264-4E05-DC33C52B2D1F}"/>
                  </a:ext>
                </a:extLst>
              </p:cNvPr>
              <p:cNvSpPr txBox="1"/>
              <p:nvPr/>
            </p:nvSpPr>
            <p:spPr>
              <a:xfrm>
                <a:off x="7101122" y="206169"/>
                <a:ext cx="201023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solidFill>
                      <a:schemeClr val="bg1">
                        <a:lumMod val="95000"/>
                        <a:alpha val="25000"/>
                      </a:schemeClr>
                    </a:solidFill>
                    <a:latin typeface="Monserat"/>
                  </a:rPr>
                  <a:t>01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E744A99-442D-74FE-12C5-02E9DF33D3F9}"/>
                  </a:ext>
                </a:extLst>
              </p:cNvPr>
              <p:cNvSpPr txBox="1"/>
              <p:nvPr/>
            </p:nvSpPr>
            <p:spPr>
              <a:xfrm>
                <a:off x="10675253" y="5460906"/>
                <a:ext cx="3628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>
                    <a:solidFill>
                      <a:schemeClr val="accent1">
                        <a:lumMod val="50000"/>
                      </a:schemeClr>
                    </a:solidFill>
                    <a:latin typeface="Monserat"/>
                  </a:rPr>
                  <a:t>1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2CC1CF5-7010-C76A-C272-854CE01E67E1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Prozeduralen Programmierung Bsp. 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Algorithmen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String-Verarbeitung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Dateiverarbeitung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85FDF45-008F-F1D9-F2D5-944FA947E4F0}"/>
              </a:ext>
            </a:extLst>
          </p:cNvPr>
          <p:cNvGrpSpPr/>
          <p:nvPr/>
        </p:nvGrpSpPr>
        <p:grpSpPr>
          <a:xfrm>
            <a:off x="-8200572" y="-116114"/>
            <a:ext cx="11393711" cy="6959600"/>
            <a:chOff x="-101600" y="-101600"/>
            <a:chExt cx="11393711" cy="69596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D38D092-4FC2-A188-414B-50AAE555AAFD}"/>
                </a:ext>
              </a:extLst>
            </p:cNvPr>
            <p:cNvGrpSpPr/>
            <p:nvPr/>
          </p:nvGrpSpPr>
          <p:grpSpPr>
            <a:xfrm>
              <a:off x="-101600" y="-101600"/>
              <a:ext cx="11393711" cy="6959600"/>
              <a:chOff x="-101600" y="-101600"/>
              <a:chExt cx="11393711" cy="6959600"/>
            </a:xfrm>
            <a:solidFill>
              <a:schemeClr val="tx2">
                <a:lumMod val="50000"/>
                <a:lumOff val="50000"/>
              </a:schemeClr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09A8014-CD45-812C-E294-D9241CFEB6FA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2EA445AF-B45E-8486-4C39-2912D0E944E9}"/>
                  </a:ext>
                </a:extLst>
              </p:cNvPr>
              <p:cNvSpPr/>
              <p:nvPr/>
            </p:nvSpPr>
            <p:spPr>
              <a:xfrm>
                <a:off x="10421254" y="4245428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B0DBEFF-94A5-1036-5642-C224F7B649B1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Methoden-kompetenz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88393E9-0A87-1E22-EF26-21E9BCFB792D}"/>
                </a:ext>
              </a:extLst>
            </p:cNvPr>
            <p:cNvSpPr txBox="1"/>
            <p:nvPr/>
          </p:nvSpPr>
          <p:spPr>
            <a:xfrm>
              <a:off x="7101122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8D5D71-80D6-75E9-A6D1-A2E67669ECDB}"/>
                </a:ext>
              </a:extLst>
            </p:cNvPr>
            <p:cNvSpPr txBox="1"/>
            <p:nvPr/>
          </p:nvSpPr>
          <p:spPr>
            <a:xfrm>
              <a:off x="10675253" y="4296135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0D6368D-95BB-25A1-9BE7-AA64A95CAB07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VSC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7858FB8-3DBC-333E-739E-3918099833E1}"/>
              </a:ext>
            </a:extLst>
          </p:cNvPr>
          <p:cNvGrpSpPr/>
          <p:nvPr/>
        </p:nvGrpSpPr>
        <p:grpSpPr>
          <a:xfrm>
            <a:off x="-9009731" y="-116114"/>
            <a:ext cx="11379198" cy="6959600"/>
            <a:chOff x="-101600" y="-101600"/>
            <a:chExt cx="11379198" cy="69596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9B17C700-83F2-E45A-CE94-5A0FEDB714FB}"/>
                </a:ext>
              </a:extLst>
            </p:cNvPr>
            <p:cNvSpPr/>
            <p:nvPr/>
          </p:nvSpPr>
          <p:spPr>
            <a:xfrm>
              <a:off x="-101600" y="-101600"/>
              <a:ext cx="10653486" cy="695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0E08A134-4D8F-B4FA-4627-85F1736BD03C}"/>
                </a:ext>
              </a:extLst>
            </p:cNvPr>
            <p:cNvSpPr/>
            <p:nvPr/>
          </p:nvSpPr>
          <p:spPr>
            <a:xfrm>
              <a:off x="10406741" y="3095171"/>
              <a:ext cx="870857" cy="8708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D352CA8-189A-31F7-8CA9-0B16EC7964C0}"/>
                </a:ext>
              </a:extLst>
            </p:cNvPr>
            <p:cNvGrpSpPr/>
            <p:nvPr/>
          </p:nvGrpSpPr>
          <p:grpSpPr>
            <a:xfrm>
              <a:off x="-101600" y="-101600"/>
              <a:ext cx="11379198" cy="6959600"/>
              <a:chOff x="-145143" y="-101600"/>
              <a:chExt cx="11379198" cy="6959600"/>
            </a:xfrm>
            <a:solidFill>
              <a:srgbClr val="64BEE6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B02345F-CBFE-BCDA-3336-7EAAA2EE951B}"/>
                  </a:ext>
                </a:extLst>
              </p:cNvPr>
              <p:cNvSpPr/>
              <p:nvPr/>
            </p:nvSpPr>
            <p:spPr>
              <a:xfrm>
                <a:off x="-145143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FB8972BE-08E4-FBF5-F26E-0664EE7295BF}"/>
                  </a:ext>
                </a:extLst>
              </p:cNvPr>
              <p:cNvSpPr/>
              <p:nvPr/>
            </p:nvSpPr>
            <p:spPr>
              <a:xfrm>
                <a:off x="10363198" y="3095171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AC91BEA-7BB2-C56E-E97D-629B62052EF6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PERSONALE </a:t>
              </a:r>
            </a:p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UND SOZIALE KOMPETENZ 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1D0941-E0ED-F07E-4E3C-24C39D83D795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B0AC44F-2FCB-B08D-3DB2-2FB2CA67CB0C}"/>
                </a:ext>
              </a:extLst>
            </p:cNvPr>
            <p:cNvSpPr txBox="1"/>
            <p:nvPr/>
          </p:nvSpPr>
          <p:spPr>
            <a:xfrm>
              <a:off x="10660740" y="3145878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75000"/>
                    </a:schemeClr>
                  </a:solidFill>
                  <a:latin typeface="Monsera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88ADF2C-5093-61D1-5029-6A529F1E93C5}"/>
                </a:ext>
              </a:extLst>
            </p:cNvPr>
            <p:cNvSpPr txBox="1"/>
            <p:nvPr/>
          </p:nvSpPr>
          <p:spPr>
            <a:xfrm>
              <a:off x="6299211" y="4214301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Gegenseitige Hilfe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Problemlösungen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47D5F0F-97FC-A512-DC1F-D1CF77825799}"/>
              </a:ext>
            </a:extLst>
          </p:cNvPr>
          <p:cNvGrpSpPr/>
          <p:nvPr/>
        </p:nvGrpSpPr>
        <p:grpSpPr>
          <a:xfrm>
            <a:off x="-9880591" y="-116114"/>
            <a:ext cx="11379200" cy="6959600"/>
            <a:chOff x="-101600" y="-101600"/>
            <a:chExt cx="11379200" cy="69596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3F4E7B0-C577-6C80-5B88-F0FCF58E30A9}"/>
                </a:ext>
              </a:extLst>
            </p:cNvPr>
            <p:cNvGrpSpPr/>
            <p:nvPr/>
          </p:nvGrpSpPr>
          <p:grpSpPr>
            <a:xfrm>
              <a:off x="-101600" y="-101600"/>
              <a:ext cx="11379200" cy="6959600"/>
              <a:chOff x="-101600" y="-101600"/>
              <a:chExt cx="11379200" cy="6959600"/>
            </a:xfrm>
            <a:solidFill>
              <a:srgbClr val="8CCEEC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B8F02380-0EF9-C190-EFEB-42BA5A1A50C0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B0DD4629-4123-3815-D5BB-9128B9E818E2}"/>
                  </a:ext>
                </a:extLst>
              </p:cNvPr>
              <p:cNvSpPr/>
              <p:nvPr/>
            </p:nvSpPr>
            <p:spPr>
              <a:xfrm>
                <a:off x="10406743" y="1944914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AE17C6E-3957-403A-F72E-647F8DE45BD3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Übergreifende Handlungs-kompetenz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242866-5F13-8BAB-2524-7325DC8532CA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27BB892-DDE4-A1DD-AB77-052636791D26}"/>
                </a:ext>
              </a:extLst>
            </p:cNvPr>
            <p:cNvSpPr txBox="1"/>
            <p:nvPr/>
          </p:nvSpPr>
          <p:spPr>
            <a:xfrm>
              <a:off x="10660743" y="1995621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1687342-C110-910F-C547-97003E533AFC}"/>
                </a:ext>
              </a:extLst>
            </p:cNvPr>
            <p:cNvSpPr txBox="1"/>
            <p:nvPr/>
          </p:nvSpPr>
          <p:spPr>
            <a:xfrm>
              <a:off x="6299211" y="4218979"/>
              <a:ext cx="2982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Timeline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Team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87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031B-4470-B8D7-D9B3-9D32C2FA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49D32D90-312F-DC07-7C55-B50D4FA8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Grafik 20" descr="Eine Schlange vor einem schwarzen Hintergrund">
            <a:extLst>
              <a:ext uri="{FF2B5EF4-FFF2-40B4-BE49-F238E27FC236}">
                <a16:creationId xmlns:a16="http://schemas.microsoft.com/office/drawing/2014/main" id="{9969F7FE-CD65-20BD-287B-4B65F4582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0" b="15713"/>
          <a:stretch/>
        </p:blipFill>
        <p:spPr>
          <a:xfrm>
            <a:off x="-7518681" y="0"/>
            <a:ext cx="19709157" cy="110871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A8A7D1A-9E29-3115-A409-77ABD7FDAAE8}"/>
              </a:ext>
            </a:extLst>
          </p:cNvPr>
          <p:cNvSpPr txBox="1"/>
          <p:nvPr/>
        </p:nvSpPr>
        <p:spPr>
          <a:xfrm>
            <a:off x="-1314450" y="2321004"/>
            <a:ext cx="14820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chemeClr val="bg1"/>
                </a:solidFill>
              </a:rPr>
              <a:t>Projekt Snake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10224C-548E-A001-837E-1F9AE2E83551}"/>
              </a:ext>
            </a:extLst>
          </p:cNvPr>
          <p:cNvSpPr txBox="1"/>
          <p:nvPr/>
        </p:nvSpPr>
        <p:spPr>
          <a:xfrm>
            <a:off x="742335" y="4531019"/>
            <a:ext cx="1070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/>
                </a:solidFill>
              </a:rPr>
              <a:t>Von Dennis und Jonas</a:t>
            </a:r>
          </a:p>
        </p:txBody>
      </p:sp>
    </p:spTree>
    <p:extLst>
      <p:ext uri="{BB962C8B-B14F-4D97-AF65-F5344CB8AC3E}">
        <p14:creationId xmlns:p14="http://schemas.microsoft.com/office/powerpoint/2010/main" val="299300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3BA80-53AC-8EE3-2979-70B0D593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4E9449-371A-14B6-D5C9-B5CAA825578A}"/>
              </a:ext>
            </a:extLst>
          </p:cNvPr>
          <p:cNvGrpSpPr/>
          <p:nvPr/>
        </p:nvGrpSpPr>
        <p:grpSpPr>
          <a:xfrm>
            <a:off x="-700321" y="-101600"/>
            <a:ext cx="11393711" cy="6959600"/>
            <a:chOff x="-101600" y="-87086"/>
            <a:chExt cx="11393711" cy="69596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C254FD8-C2A9-F922-69A7-040488099A79}"/>
                </a:ext>
              </a:extLst>
            </p:cNvPr>
            <p:cNvGrpSpPr/>
            <p:nvPr/>
          </p:nvGrpSpPr>
          <p:grpSpPr>
            <a:xfrm>
              <a:off x="-101600" y="-87086"/>
              <a:ext cx="11393711" cy="6959600"/>
              <a:chOff x="-101600" y="-87086"/>
              <a:chExt cx="11393711" cy="695960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B02FA66A-3592-F1FC-6601-ADB1B6090963}"/>
                  </a:ext>
                </a:extLst>
              </p:cNvPr>
              <p:cNvGrpSpPr/>
              <p:nvPr/>
            </p:nvGrpSpPr>
            <p:grpSpPr>
              <a:xfrm>
                <a:off x="-101600" y="-87086"/>
                <a:ext cx="11393711" cy="6959600"/>
                <a:chOff x="-101600" y="-101600"/>
                <a:chExt cx="11393711" cy="6959600"/>
              </a:xfrm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E6D61E4-4C26-749D-E621-7751005155FD}"/>
                    </a:ext>
                  </a:extLst>
                </p:cNvPr>
                <p:cNvSpPr/>
                <p:nvPr/>
              </p:nvSpPr>
              <p:spPr>
                <a:xfrm>
                  <a:off x="-101600" y="-101600"/>
                  <a:ext cx="10653486" cy="695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E1BC7837-A268-02BA-A88C-AA3543282819}"/>
                    </a:ext>
                  </a:extLst>
                </p:cNvPr>
                <p:cNvSpPr/>
                <p:nvPr/>
              </p:nvSpPr>
              <p:spPr>
                <a:xfrm>
                  <a:off x="10421254" y="5395685"/>
                  <a:ext cx="870857" cy="87085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F5B5E7C-0135-B4FC-E224-71C4B1E0BA5C}"/>
                  </a:ext>
                </a:extLst>
              </p:cNvPr>
              <p:cNvSpPr txBox="1"/>
              <p:nvPr/>
            </p:nvSpPr>
            <p:spPr>
              <a:xfrm>
                <a:off x="6299211" y="2279987"/>
                <a:ext cx="361405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000" b="1" i="0" dirty="0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Fach-</a:t>
                </a:r>
              </a:p>
              <a:p>
                <a:pPr algn="ctr"/>
                <a:r>
                  <a:rPr lang="de-DE" sz="4000" b="1" i="0" dirty="0" err="1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kompetenz</a:t>
                </a:r>
                <a:endParaRPr lang="de-DE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0FC9192-1F6F-5BD0-F680-0800C7032496}"/>
                  </a:ext>
                </a:extLst>
              </p:cNvPr>
              <p:cNvSpPr txBox="1"/>
              <p:nvPr/>
            </p:nvSpPr>
            <p:spPr>
              <a:xfrm>
                <a:off x="7101122" y="206169"/>
                <a:ext cx="201023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solidFill>
                      <a:schemeClr val="bg1">
                        <a:lumMod val="95000"/>
                        <a:alpha val="25000"/>
                      </a:schemeClr>
                    </a:solidFill>
                    <a:latin typeface="Monserat"/>
                  </a:rPr>
                  <a:t>01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B00B3A8-A80B-62E4-F736-DF9706B97257}"/>
                  </a:ext>
                </a:extLst>
              </p:cNvPr>
              <p:cNvSpPr txBox="1"/>
              <p:nvPr/>
            </p:nvSpPr>
            <p:spPr>
              <a:xfrm>
                <a:off x="10675253" y="5460906"/>
                <a:ext cx="3628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>
                    <a:solidFill>
                      <a:schemeClr val="accent1">
                        <a:lumMod val="50000"/>
                      </a:schemeClr>
                    </a:solidFill>
                    <a:latin typeface="Monserat"/>
                  </a:rPr>
                  <a:t>1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C7BA0C7-C869-6F27-B466-6364C1C7ADE6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Prozeduralen Programmierung Bsp. 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Algorithmen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String-Verarbeitung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Dateiverarbeitung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13657B9-6623-6D96-87DE-E9795F15410A}"/>
              </a:ext>
            </a:extLst>
          </p:cNvPr>
          <p:cNvGrpSpPr/>
          <p:nvPr/>
        </p:nvGrpSpPr>
        <p:grpSpPr>
          <a:xfrm>
            <a:off x="-1571179" y="-101600"/>
            <a:ext cx="11393711" cy="6959600"/>
            <a:chOff x="-101600" y="-101600"/>
            <a:chExt cx="11393711" cy="69596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C4DF1CD-D780-EFB1-1A7E-79E66ED13C47}"/>
                </a:ext>
              </a:extLst>
            </p:cNvPr>
            <p:cNvGrpSpPr/>
            <p:nvPr/>
          </p:nvGrpSpPr>
          <p:grpSpPr>
            <a:xfrm>
              <a:off x="-101600" y="-101600"/>
              <a:ext cx="11393711" cy="6959600"/>
              <a:chOff x="-101600" y="-101600"/>
              <a:chExt cx="11393711" cy="6959600"/>
            </a:xfrm>
            <a:solidFill>
              <a:schemeClr val="tx2">
                <a:lumMod val="50000"/>
                <a:lumOff val="50000"/>
              </a:schemeClr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0E9C82C-B216-85C3-10DA-70B3E0B0FAF1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3DC49688-2351-44A9-AE94-08A45014BB53}"/>
                  </a:ext>
                </a:extLst>
              </p:cNvPr>
              <p:cNvSpPr/>
              <p:nvPr/>
            </p:nvSpPr>
            <p:spPr>
              <a:xfrm>
                <a:off x="10421254" y="4245428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A93FB96-6E4F-430C-EA71-C546E2F73720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Methoden-kompetenz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1021AE7-43BC-0ADF-75BF-C0B64FB245A1}"/>
                </a:ext>
              </a:extLst>
            </p:cNvPr>
            <p:cNvSpPr txBox="1"/>
            <p:nvPr/>
          </p:nvSpPr>
          <p:spPr>
            <a:xfrm>
              <a:off x="7101122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F92ECF3-5759-9888-CA2B-18DEC6FCB4EC}"/>
                </a:ext>
              </a:extLst>
            </p:cNvPr>
            <p:cNvSpPr txBox="1"/>
            <p:nvPr/>
          </p:nvSpPr>
          <p:spPr>
            <a:xfrm>
              <a:off x="10675253" y="4296135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E4266F2-0EAE-5C02-B5BF-7B285577B515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VSC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3C93697-48C7-211C-D629-E6651A531899}"/>
              </a:ext>
            </a:extLst>
          </p:cNvPr>
          <p:cNvGrpSpPr/>
          <p:nvPr/>
        </p:nvGrpSpPr>
        <p:grpSpPr>
          <a:xfrm>
            <a:off x="-9009731" y="-116114"/>
            <a:ext cx="11379198" cy="6959600"/>
            <a:chOff x="-101600" y="-101600"/>
            <a:chExt cx="11379198" cy="69596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F07CCD7-731A-243F-FC01-1E4EA5F4AB5A}"/>
                </a:ext>
              </a:extLst>
            </p:cNvPr>
            <p:cNvSpPr/>
            <p:nvPr/>
          </p:nvSpPr>
          <p:spPr>
            <a:xfrm>
              <a:off x="-101600" y="-101600"/>
              <a:ext cx="10653486" cy="695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D3F47432-6A62-3F67-1CAA-4DE8172731DC}"/>
                </a:ext>
              </a:extLst>
            </p:cNvPr>
            <p:cNvSpPr/>
            <p:nvPr/>
          </p:nvSpPr>
          <p:spPr>
            <a:xfrm>
              <a:off x="10406741" y="3095171"/>
              <a:ext cx="870857" cy="8708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50E8666-4D9C-AA18-8E39-2AA5BB7AA1FE}"/>
                </a:ext>
              </a:extLst>
            </p:cNvPr>
            <p:cNvGrpSpPr/>
            <p:nvPr/>
          </p:nvGrpSpPr>
          <p:grpSpPr>
            <a:xfrm>
              <a:off x="-101600" y="-101600"/>
              <a:ext cx="11379198" cy="6959600"/>
              <a:chOff x="-145143" y="-101600"/>
              <a:chExt cx="11379198" cy="6959600"/>
            </a:xfrm>
            <a:solidFill>
              <a:srgbClr val="64BEE6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D7C194E2-27B2-2564-BA7C-EF68A2DB5213}"/>
                  </a:ext>
                </a:extLst>
              </p:cNvPr>
              <p:cNvSpPr/>
              <p:nvPr/>
            </p:nvSpPr>
            <p:spPr>
              <a:xfrm>
                <a:off x="-145143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E90FD5B-EAFB-CD16-5EF8-DB4658190F50}"/>
                  </a:ext>
                </a:extLst>
              </p:cNvPr>
              <p:cNvSpPr/>
              <p:nvPr/>
            </p:nvSpPr>
            <p:spPr>
              <a:xfrm>
                <a:off x="10363198" y="3095171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8F126E8-6AD6-EA0B-DFEC-51A32BC0A120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PERSONALE </a:t>
              </a:r>
            </a:p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UND SOZIALE KOMPETENZ 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10C4554-345C-C337-D8D3-635D310051F9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53EBE94-9770-3BD8-316F-0F56F2B24A17}"/>
                </a:ext>
              </a:extLst>
            </p:cNvPr>
            <p:cNvSpPr txBox="1"/>
            <p:nvPr/>
          </p:nvSpPr>
          <p:spPr>
            <a:xfrm>
              <a:off x="10660740" y="3145878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75000"/>
                    </a:schemeClr>
                  </a:solidFill>
                  <a:latin typeface="Monsera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F6A5A91-AE47-F780-4942-324DBD9CB24B}"/>
                </a:ext>
              </a:extLst>
            </p:cNvPr>
            <p:cNvSpPr txBox="1"/>
            <p:nvPr/>
          </p:nvSpPr>
          <p:spPr>
            <a:xfrm>
              <a:off x="6299211" y="4214301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Gegenseitige Hilfe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Problemlösungen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B09F1A2-4A53-373A-60BA-C64A91674D1F}"/>
              </a:ext>
            </a:extLst>
          </p:cNvPr>
          <p:cNvGrpSpPr/>
          <p:nvPr/>
        </p:nvGrpSpPr>
        <p:grpSpPr>
          <a:xfrm>
            <a:off x="-9880591" y="-116114"/>
            <a:ext cx="11379200" cy="6959600"/>
            <a:chOff x="-101600" y="-101600"/>
            <a:chExt cx="11379200" cy="69596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C360372-1A58-2CC2-F567-A4EC3D463E53}"/>
                </a:ext>
              </a:extLst>
            </p:cNvPr>
            <p:cNvGrpSpPr/>
            <p:nvPr/>
          </p:nvGrpSpPr>
          <p:grpSpPr>
            <a:xfrm>
              <a:off x="-101600" y="-101600"/>
              <a:ext cx="11379200" cy="6959600"/>
              <a:chOff x="-101600" y="-101600"/>
              <a:chExt cx="11379200" cy="6959600"/>
            </a:xfrm>
            <a:solidFill>
              <a:srgbClr val="8CCEEC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141C0B9-2A86-170F-5EC6-3C0ECA941C3D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AD6A32B6-02CE-F320-665E-8013EA33937D}"/>
                  </a:ext>
                </a:extLst>
              </p:cNvPr>
              <p:cNvSpPr/>
              <p:nvPr/>
            </p:nvSpPr>
            <p:spPr>
              <a:xfrm>
                <a:off x="10406743" y="1944914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B08CC94A-D519-5078-29FB-B12A682F1C76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Übergreifende Handlungs-kompetenz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BD8FDEA-6526-4104-E202-B2A0C87E96E2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43175AE-2488-F20C-EB5D-EB047D700987}"/>
                </a:ext>
              </a:extLst>
            </p:cNvPr>
            <p:cNvSpPr txBox="1"/>
            <p:nvPr/>
          </p:nvSpPr>
          <p:spPr>
            <a:xfrm>
              <a:off x="10660743" y="1995621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869FCF6-DACF-D983-4324-ADB803749E5E}"/>
                </a:ext>
              </a:extLst>
            </p:cNvPr>
            <p:cNvSpPr txBox="1"/>
            <p:nvPr/>
          </p:nvSpPr>
          <p:spPr>
            <a:xfrm>
              <a:off x="6299211" y="4218979"/>
              <a:ext cx="2982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Timeline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Team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1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8841D-7B49-E276-B96A-89CACE41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919BEB2-D5FB-C992-60C4-4B67655655E1}"/>
              </a:ext>
            </a:extLst>
          </p:cNvPr>
          <p:cNvGrpSpPr/>
          <p:nvPr/>
        </p:nvGrpSpPr>
        <p:grpSpPr>
          <a:xfrm>
            <a:off x="-700321" y="-101600"/>
            <a:ext cx="11393711" cy="6959600"/>
            <a:chOff x="-101600" y="-87086"/>
            <a:chExt cx="11393711" cy="69596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5C1531E-0DB2-5743-598B-E98A4F7443CE}"/>
                </a:ext>
              </a:extLst>
            </p:cNvPr>
            <p:cNvGrpSpPr/>
            <p:nvPr/>
          </p:nvGrpSpPr>
          <p:grpSpPr>
            <a:xfrm>
              <a:off x="-101600" y="-87086"/>
              <a:ext cx="11393711" cy="6959600"/>
              <a:chOff x="-101600" y="-87086"/>
              <a:chExt cx="11393711" cy="695960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D8405162-3B1C-A3CD-D689-343D820A38B5}"/>
                  </a:ext>
                </a:extLst>
              </p:cNvPr>
              <p:cNvGrpSpPr/>
              <p:nvPr/>
            </p:nvGrpSpPr>
            <p:grpSpPr>
              <a:xfrm>
                <a:off x="-101600" y="-87086"/>
                <a:ext cx="11393711" cy="6959600"/>
                <a:chOff x="-101600" y="-101600"/>
                <a:chExt cx="11393711" cy="6959600"/>
              </a:xfrm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2B537905-71C7-EC54-9462-380834B4F2E0}"/>
                    </a:ext>
                  </a:extLst>
                </p:cNvPr>
                <p:cNvSpPr/>
                <p:nvPr/>
              </p:nvSpPr>
              <p:spPr>
                <a:xfrm>
                  <a:off x="-101600" y="-101600"/>
                  <a:ext cx="10653486" cy="695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70C83E28-6236-05C0-9210-7D485B3CEE5F}"/>
                    </a:ext>
                  </a:extLst>
                </p:cNvPr>
                <p:cNvSpPr/>
                <p:nvPr/>
              </p:nvSpPr>
              <p:spPr>
                <a:xfrm>
                  <a:off x="10421254" y="5395685"/>
                  <a:ext cx="870857" cy="87085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599A7C5-E8D1-220D-60F6-27AAAABEF2C3}"/>
                  </a:ext>
                </a:extLst>
              </p:cNvPr>
              <p:cNvSpPr txBox="1"/>
              <p:nvPr/>
            </p:nvSpPr>
            <p:spPr>
              <a:xfrm>
                <a:off x="6299211" y="2279987"/>
                <a:ext cx="361405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000" b="1" i="0" dirty="0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Fach-</a:t>
                </a:r>
              </a:p>
              <a:p>
                <a:pPr algn="ctr"/>
                <a:r>
                  <a:rPr lang="de-DE" sz="4000" b="1" i="0" dirty="0" err="1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kompetenz</a:t>
                </a:r>
                <a:endParaRPr lang="de-DE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C98F9ED-CA62-27D9-0AC2-1CFF5C9A7B3E}"/>
                  </a:ext>
                </a:extLst>
              </p:cNvPr>
              <p:cNvSpPr txBox="1"/>
              <p:nvPr/>
            </p:nvSpPr>
            <p:spPr>
              <a:xfrm>
                <a:off x="7101122" y="206169"/>
                <a:ext cx="201023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solidFill>
                      <a:schemeClr val="bg1">
                        <a:lumMod val="95000"/>
                        <a:alpha val="25000"/>
                      </a:schemeClr>
                    </a:solidFill>
                    <a:latin typeface="Monserat"/>
                  </a:rPr>
                  <a:t>01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893999-9917-6F39-0552-E1533F445090}"/>
                  </a:ext>
                </a:extLst>
              </p:cNvPr>
              <p:cNvSpPr txBox="1"/>
              <p:nvPr/>
            </p:nvSpPr>
            <p:spPr>
              <a:xfrm>
                <a:off x="10675253" y="5460906"/>
                <a:ext cx="3628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>
                    <a:solidFill>
                      <a:schemeClr val="accent1">
                        <a:lumMod val="50000"/>
                      </a:schemeClr>
                    </a:solidFill>
                    <a:latin typeface="Monserat"/>
                  </a:rPr>
                  <a:t>1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B5512F2-5827-EC51-2908-BC2126F349F3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Prozeduralen Programmierung Bsp. 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Algorithmen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String-Verarbeitung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Dateiverarbeitung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DA1248-AC68-BD07-214E-355AD5C8C641}"/>
              </a:ext>
            </a:extLst>
          </p:cNvPr>
          <p:cNvGrpSpPr/>
          <p:nvPr/>
        </p:nvGrpSpPr>
        <p:grpSpPr>
          <a:xfrm>
            <a:off x="-1571179" y="-101600"/>
            <a:ext cx="11393711" cy="6959600"/>
            <a:chOff x="-101600" y="-101600"/>
            <a:chExt cx="11393711" cy="69596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52B0200-235F-F78A-5047-35DCF819D04A}"/>
                </a:ext>
              </a:extLst>
            </p:cNvPr>
            <p:cNvGrpSpPr/>
            <p:nvPr/>
          </p:nvGrpSpPr>
          <p:grpSpPr>
            <a:xfrm>
              <a:off x="-101600" y="-101600"/>
              <a:ext cx="11393711" cy="6959600"/>
              <a:chOff x="-101600" y="-101600"/>
              <a:chExt cx="11393711" cy="6959600"/>
            </a:xfrm>
            <a:solidFill>
              <a:schemeClr val="tx2">
                <a:lumMod val="50000"/>
                <a:lumOff val="50000"/>
              </a:schemeClr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76BBDC79-7968-AAA8-4B3D-5ECA1E9E222A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D36747BF-5C4D-77A0-73BE-9CAB192A5BDC}"/>
                  </a:ext>
                </a:extLst>
              </p:cNvPr>
              <p:cNvSpPr/>
              <p:nvPr/>
            </p:nvSpPr>
            <p:spPr>
              <a:xfrm>
                <a:off x="10421254" y="4245428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1602C83-925D-CEBD-23F2-5F1DBF4BBD59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Methoden-kompetenz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F72669E-E7F5-0726-326D-B9A91A96BB7B}"/>
                </a:ext>
              </a:extLst>
            </p:cNvPr>
            <p:cNvSpPr txBox="1"/>
            <p:nvPr/>
          </p:nvSpPr>
          <p:spPr>
            <a:xfrm>
              <a:off x="7101122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115A06F-D5FD-5A42-0107-635083B4BF71}"/>
                </a:ext>
              </a:extLst>
            </p:cNvPr>
            <p:cNvSpPr txBox="1"/>
            <p:nvPr/>
          </p:nvSpPr>
          <p:spPr>
            <a:xfrm>
              <a:off x="10675253" y="4296135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3D92FED-BAB3-77D0-9E87-6C10A2D6306F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VSC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AAF0223-A94B-FB80-2D26-B4F40E093CCA}"/>
              </a:ext>
            </a:extLst>
          </p:cNvPr>
          <p:cNvGrpSpPr/>
          <p:nvPr/>
        </p:nvGrpSpPr>
        <p:grpSpPr>
          <a:xfrm>
            <a:off x="-2427524" y="-101599"/>
            <a:ext cx="11379198" cy="6959600"/>
            <a:chOff x="-101600" y="-101600"/>
            <a:chExt cx="11379198" cy="69596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0C58D2A-180A-9507-799F-492CFBEE41B2}"/>
                </a:ext>
              </a:extLst>
            </p:cNvPr>
            <p:cNvSpPr/>
            <p:nvPr/>
          </p:nvSpPr>
          <p:spPr>
            <a:xfrm>
              <a:off x="-101600" y="-101600"/>
              <a:ext cx="10653486" cy="695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C9C0C276-921A-AED8-BF4E-84574CF3D89D}"/>
                </a:ext>
              </a:extLst>
            </p:cNvPr>
            <p:cNvSpPr/>
            <p:nvPr/>
          </p:nvSpPr>
          <p:spPr>
            <a:xfrm>
              <a:off x="10406741" y="3095171"/>
              <a:ext cx="870857" cy="8708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D0088FE-57B1-7944-85CC-DD9831ADB65F}"/>
                </a:ext>
              </a:extLst>
            </p:cNvPr>
            <p:cNvGrpSpPr/>
            <p:nvPr/>
          </p:nvGrpSpPr>
          <p:grpSpPr>
            <a:xfrm>
              <a:off x="-101600" y="-101600"/>
              <a:ext cx="11379198" cy="6959600"/>
              <a:chOff x="-145143" y="-101600"/>
              <a:chExt cx="11379198" cy="6959600"/>
            </a:xfrm>
            <a:solidFill>
              <a:srgbClr val="64BEE6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ED173DC-495D-5553-8C7B-FBC43A4A4E1D}"/>
                  </a:ext>
                </a:extLst>
              </p:cNvPr>
              <p:cNvSpPr/>
              <p:nvPr/>
            </p:nvSpPr>
            <p:spPr>
              <a:xfrm>
                <a:off x="-145143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9D858096-74DD-BA4C-EFE7-E3DC778B4B7B}"/>
                  </a:ext>
                </a:extLst>
              </p:cNvPr>
              <p:cNvSpPr/>
              <p:nvPr/>
            </p:nvSpPr>
            <p:spPr>
              <a:xfrm>
                <a:off x="10363198" y="3095171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4D61A1E-0BA0-5A3E-CC7B-7559CE4BB202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PERSONALE </a:t>
              </a:r>
            </a:p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UND SOZIALE KOMPETENZ 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19794B5-4E0E-B03F-7881-63D4614546D1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0764F60-40E9-F8F5-6912-525DAD8FACC9}"/>
                </a:ext>
              </a:extLst>
            </p:cNvPr>
            <p:cNvSpPr txBox="1"/>
            <p:nvPr/>
          </p:nvSpPr>
          <p:spPr>
            <a:xfrm>
              <a:off x="10660740" y="3145878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75000"/>
                    </a:schemeClr>
                  </a:solidFill>
                  <a:latin typeface="Monsera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7420163-E28C-1ECC-1106-EEB4F23AF7AC}"/>
                </a:ext>
              </a:extLst>
            </p:cNvPr>
            <p:cNvSpPr txBox="1"/>
            <p:nvPr/>
          </p:nvSpPr>
          <p:spPr>
            <a:xfrm>
              <a:off x="6299211" y="4214301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Gegenseitige Hilfe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Problemlösungen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D966C98-CEB0-CFEF-8E9F-08920A5222F0}"/>
              </a:ext>
            </a:extLst>
          </p:cNvPr>
          <p:cNvGrpSpPr/>
          <p:nvPr/>
        </p:nvGrpSpPr>
        <p:grpSpPr>
          <a:xfrm>
            <a:off x="-9880591" y="-116114"/>
            <a:ext cx="11379200" cy="6959600"/>
            <a:chOff x="-101600" y="-101600"/>
            <a:chExt cx="11379200" cy="69596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94FDEED-FB63-F250-37F8-BB44604CF88E}"/>
                </a:ext>
              </a:extLst>
            </p:cNvPr>
            <p:cNvGrpSpPr/>
            <p:nvPr/>
          </p:nvGrpSpPr>
          <p:grpSpPr>
            <a:xfrm>
              <a:off x="-101600" y="-101600"/>
              <a:ext cx="11379200" cy="6959600"/>
              <a:chOff x="-101600" y="-101600"/>
              <a:chExt cx="11379200" cy="6959600"/>
            </a:xfrm>
            <a:solidFill>
              <a:srgbClr val="8CCEEC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D7477ED-ADFE-6257-DDCC-950B9C0E683E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55512D22-07E3-16C5-9307-058A51486EE6}"/>
                  </a:ext>
                </a:extLst>
              </p:cNvPr>
              <p:cNvSpPr/>
              <p:nvPr/>
            </p:nvSpPr>
            <p:spPr>
              <a:xfrm>
                <a:off x="10406743" y="1944914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749EE09-C1D6-D7CA-6F5B-F8970AC5AA64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Übergreifende Handlungs-kompetenz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040DF4C-9FC6-A5E6-7B23-F4C749ED5FF8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C7C3E4-1875-08FB-84CA-AA82A9BE3514}"/>
                </a:ext>
              </a:extLst>
            </p:cNvPr>
            <p:cNvSpPr txBox="1"/>
            <p:nvPr/>
          </p:nvSpPr>
          <p:spPr>
            <a:xfrm>
              <a:off x="10660743" y="1995621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0B47BD9-23DE-1BAB-2C22-292508ABD342}"/>
                </a:ext>
              </a:extLst>
            </p:cNvPr>
            <p:cNvSpPr txBox="1"/>
            <p:nvPr/>
          </p:nvSpPr>
          <p:spPr>
            <a:xfrm>
              <a:off x="6299211" y="4218979"/>
              <a:ext cx="2982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Timeline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Team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99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31144-A08B-84B8-5351-2B2E15CB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55E73B3-0B6B-434F-B25E-803404CFBA24}"/>
              </a:ext>
            </a:extLst>
          </p:cNvPr>
          <p:cNvGrpSpPr/>
          <p:nvPr/>
        </p:nvGrpSpPr>
        <p:grpSpPr>
          <a:xfrm>
            <a:off x="-700321" y="-101600"/>
            <a:ext cx="11393711" cy="6959600"/>
            <a:chOff x="-101600" y="-87086"/>
            <a:chExt cx="11393711" cy="6959600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E675D6E-560C-857E-BC2B-7A3E2F375FEC}"/>
                </a:ext>
              </a:extLst>
            </p:cNvPr>
            <p:cNvGrpSpPr/>
            <p:nvPr/>
          </p:nvGrpSpPr>
          <p:grpSpPr>
            <a:xfrm>
              <a:off x="-101600" y="-87086"/>
              <a:ext cx="11393711" cy="6959600"/>
              <a:chOff x="-101600" y="-87086"/>
              <a:chExt cx="11393711" cy="695960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580EFFEF-D0D0-1D40-1BB1-2349F364B5CB}"/>
                  </a:ext>
                </a:extLst>
              </p:cNvPr>
              <p:cNvGrpSpPr/>
              <p:nvPr/>
            </p:nvGrpSpPr>
            <p:grpSpPr>
              <a:xfrm>
                <a:off x="-101600" y="-87086"/>
                <a:ext cx="11393711" cy="6959600"/>
                <a:chOff x="-101600" y="-101600"/>
                <a:chExt cx="11393711" cy="6959600"/>
              </a:xfrm>
              <a:effectLst>
                <a:outerShdw blurRad="127000" dist="635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C342E165-7923-7DB2-366B-ADB91D107593}"/>
                    </a:ext>
                  </a:extLst>
                </p:cNvPr>
                <p:cNvSpPr/>
                <p:nvPr/>
              </p:nvSpPr>
              <p:spPr>
                <a:xfrm>
                  <a:off x="-101600" y="-101600"/>
                  <a:ext cx="10653486" cy="695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Rechteck: abgerundete Ecken 8">
                  <a:extLst>
                    <a:ext uri="{FF2B5EF4-FFF2-40B4-BE49-F238E27FC236}">
                      <a16:creationId xmlns:a16="http://schemas.microsoft.com/office/drawing/2014/main" id="{F18B2B4D-05BC-29CD-8838-A91FB0D0A853}"/>
                    </a:ext>
                  </a:extLst>
                </p:cNvPr>
                <p:cNvSpPr/>
                <p:nvPr/>
              </p:nvSpPr>
              <p:spPr>
                <a:xfrm>
                  <a:off x="10421254" y="5395685"/>
                  <a:ext cx="870857" cy="870857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0A3E543-0D0F-B45B-739B-94E28343BF8C}"/>
                  </a:ext>
                </a:extLst>
              </p:cNvPr>
              <p:cNvSpPr txBox="1"/>
              <p:nvPr/>
            </p:nvSpPr>
            <p:spPr>
              <a:xfrm>
                <a:off x="6299211" y="2279987"/>
                <a:ext cx="361405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4000" b="1" i="0" dirty="0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Fach-</a:t>
                </a:r>
              </a:p>
              <a:p>
                <a:pPr algn="ctr"/>
                <a:r>
                  <a:rPr lang="de-DE" sz="4000" b="1" i="0" dirty="0" err="1">
                    <a:solidFill>
                      <a:schemeClr val="bg1">
                        <a:lumMod val="95000"/>
                      </a:schemeClr>
                    </a:solidFill>
                    <a:effectLst/>
                  </a:rPr>
                  <a:t>kompetenz</a:t>
                </a:r>
                <a:endParaRPr lang="de-DE" sz="4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6264E66-6103-4E89-1757-109D62D459BF}"/>
                  </a:ext>
                </a:extLst>
              </p:cNvPr>
              <p:cNvSpPr txBox="1"/>
              <p:nvPr/>
            </p:nvSpPr>
            <p:spPr>
              <a:xfrm>
                <a:off x="7101122" y="206169"/>
                <a:ext cx="201023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800" b="1" dirty="0">
                    <a:solidFill>
                      <a:schemeClr val="bg1">
                        <a:lumMod val="95000"/>
                        <a:alpha val="25000"/>
                      </a:schemeClr>
                    </a:solidFill>
                    <a:latin typeface="Monserat"/>
                  </a:rPr>
                  <a:t>01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75CA775-B2D4-E861-D550-3A25FE669AF7}"/>
                  </a:ext>
                </a:extLst>
              </p:cNvPr>
              <p:cNvSpPr txBox="1"/>
              <p:nvPr/>
            </p:nvSpPr>
            <p:spPr>
              <a:xfrm>
                <a:off x="10675253" y="5460906"/>
                <a:ext cx="36285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>
                    <a:solidFill>
                      <a:schemeClr val="accent1">
                        <a:lumMod val="50000"/>
                      </a:schemeClr>
                    </a:solidFill>
                    <a:latin typeface="Monserat"/>
                  </a:rPr>
                  <a:t>1</a:t>
                </a: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8055C31-96B8-7789-637C-F3FAB0FF9C43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Prozeduralen Programmierung Bsp. 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Algorithmen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Funktionen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String-Verarbeitung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Dateiverarbeitung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CED0215-DA53-4709-BB22-E58269D27863}"/>
              </a:ext>
            </a:extLst>
          </p:cNvPr>
          <p:cNvGrpSpPr/>
          <p:nvPr/>
        </p:nvGrpSpPr>
        <p:grpSpPr>
          <a:xfrm>
            <a:off x="-1571179" y="-101600"/>
            <a:ext cx="11393711" cy="6959600"/>
            <a:chOff x="-101600" y="-101600"/>
            <a:chExt cx="11393711" cy="695960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EC9D1017-C20D-1D76-965E-E59996B6D96B}"/>
                </a:ext>
              </a:extLst>
            </p:cNvPr>
            <p:cNvGrpSpPr/>
            <p:nvPr/>
          </p:nvGrpSpPr>
          <p:grpSpPr>
            <a:xfrm>
              <a:off x="-101600" y="-101600"/>
              <a:ext cx="11393711" cy="6959600"/>
              <a:chOff x="-101600" y="-101600"/>
              <a:chExt cx="11393711" cy="6959600"/>
            </a:xfrm>
            <a:solidFill>
              <a:schemeClr val="tx2">
                <a:lumMod val="50000"/>
                <a:lumOff val="50000"/>
              </a:schemeClr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28CCA2A-335C-1FEB-B150-3537E8CDFFDF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3415C625-C057-C3F4-8069-ECCF2FD9E78A}"/>
                  </a:ext>
                </a:extLst>
              </p:cNvPr>
              <p:cNvSpPr/>
              <p:nvPr/>
            </p:nvSpPr>
            <p:spPr>
              <a:xfrm>
                <a:off x="10421254" y="4245428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76667C9-BC31-DABD-93E7-7D8752BBF081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Methoden-kompetenz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7552CCC-BDFD-C969-A58E-1891046AFAD0}"/>
                </a:ext>
              </a:extLst>
            </p:cNvPr>
            <p:cNvSpPr txBox="1"/>
            <p:nvPr/>
          </p:nvSpPr>
          <p:spPr>
            <a:xfrm>
              <a:off x="7101122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3F50A3F-951A-C5CB-86AE-7FEA674E8594}"/>
                </a:ext>
              </a:extLst>
            </p:cNvPr>
            <p:cNvSpPr txBox="1"/>
            <p:nvPr/>
          </p:nvSpPr>
          <p:spPr>
            <a:xfrm>
              <a:off x="10675253" y="4296135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C89EB6A-C4EF-E421-B3EC-4803D083EF66}"/>
                </a:ext>
              </a:extLst>
            </p:cNvPr>
            <p:cNvSpPr txBox="1"/>
            <p:nvPr/>
          </p:nvSpPr>
          <p:spPr>
            <a:xfrm>
              <a:off x="6614894" y="3603426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VSC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E565AC2-12CA-B3E8-E0A7-225F15068366}"/>
              </a:ext>
            </a:extLst>
          </p:cNvPr>
          <p:cNvGrpSpPr/>
          <p:nvPr/>
        </p:nvGrpSpPr>
        <p:grpSpPr>
          <a:xfrm>
            <a:off x="-2427524" y="-101599"/>
            <a:ext cx="11379198" cy="6959600"/>
            <a:chOff x="-101600" y="-101600"/>
            <a:chExt cx="11379198" cy="69596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3575061-CABB-05B3-99A2-C782C85E7871}"/>
                </a:ext>
              </a:extLst>
            </p:cNvPr>
            <p:cNvSpPr/>
            <p:nvPr/>
          </p:nvSpPr>
          <p:spPr>
            <a:xfrm>
              <a:off x="-101600" y="-101600"/>
              <a:ext cx="10653486" cy="695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1DB8793-FE65-2445-0BF7-E1C8C5771930}"/>
                </a:ext>
              </a:extLst>
            </p:cNvPr>
            <p:cNvSpPr/>
            <p:nvPr/>
          </p:nvSpPr>
          <p:spPr>
            <a:xfrm>
              <a:off x="10406741" y="3095171"/>
              <a:ext cx="870857" cy="8708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D534FA3D-DB9F-9DF7-D51F-E5F426F51590}"/>
                </a:ext>
              </a:extLst>
            </p:cNvPr>
            <p:cNvGrpSpPr/>
            <p:nvPr/>
          </p:nvGrpSpPr>
          <p:grpSpPr>
            <a:xfrm>
              <a:off x="-101600" y="-101600"/>
              <a:ext cx="11379198" cy="6959600"/>
              <a:chOff x="-145143" y="-101600"/>
              <a:chExt cx="11379198" cy="6959600"/>
            </a:xfrm>
            <a:solidFill>
              <a:srgbClr val="64BEE6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015B1DA2-E559-828A-AC0D-D3FB838DD788}"/>
                  </a:ext>
                </a:extLst>
              </p:cNvPr>
              <p:cNvSpPr/>
              <p:nvPr/>
            </p:nvSpPr>
            <p:spPr>
              <a:xfrm>
                <a:off x="-145143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4438E87E-57C9-1E4A-06AF-C42528442539}"/>
                  </a:ext>
                </a:extLst>
              </p:cNvPr>
              <p:cNvSpPr/>
              <p:nvPr/>
            </p:nvSpPr>
            <p:spPr>
              <a:xfrm>
                <a:off x="10363198" y="3095171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FF639BC-7EED-6384-0DBF-1A19619B2771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PERSONALE </a:t>
              </a:r>
            </a:p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UND SOZIALE KOMPETENZ 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103DAC0-FBDF-E058-5EA8-47CE355AC232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8287615-1367-7679-5DF8-95E48D75C792}"/>
                </a:ext>
              </a:extLst>
            </p:cNvPr>
            <p:cNvSpPr txBox="1"/>
            <p:nvPr/>
          </p:nvSpPr>
          <p:spPr>
            <a:xfrm>
              <a:off x="10660740" y="3145878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75000"/>
                    </a:schemeClr>
                  </a:solidFill>
                  <a:latin typeface="Monsera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9D6D785-BF02-C7C0-96A8-7620F9753BB9}"/>
                </a:ext>
              </a:extLst>
            </p:cNvPr>
            <p:cNvSpPr txBox="1"/>
            <p:nvPr/>
          </p:nvSpPr>
          <p:spPr>
            <a:xfrm>
              <a:off x="6299211" y="4214301"/>
              <a:ext cx="2982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Gegenseitige Hilfe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Problemlösungen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3DB9768-80F2-2F31-D782-490B7E0F4416}"/>
              </a:ext>
            </a:extLst>
          </p:cNvPr>
          <p:cNvGrpSpPr/>
          <p:nvPr/>
        </p:nvGrpSpPr>
        <p:grpSpPr>
          <a:xfrm>
            <a:off x="-3251198" y="-101600"/>
            <a:ext cx="11379200" cy="6959600"/>
            <a:chOff x="-101600" y="-101600"/>
            <a:chExt cx="11379200" cy="69596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A7F213E4-BBBC-4196-CC98-D1A5A331B309}"/>
                </a:ext>
              </a:extLst>
            </p:cNvPr>
            <p:cNvGrpSpPr/>
            <p:nvPr/>
          </p:nvGrpSpPr>
          <p:grpSpPr>
            <a:xfrm>
              <a:off x="-101600" y="-101600"/>
              <a:ext cx="11379200" cy="6959600"/>
              <a:chOff x="-101600" y="-101600"/>
              <a:chExt cx="11379200" cy="6959600"/>
            </a:xfrm>
            <a:solidFill>
              <a:srgbClr val="8CCEEC"/>
            </a:solidFill>
            <a:effectLst>
              <a:outerShdw blurRad="127000" dist="635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97E66BDD-BF39-A5AD-C656-9003E49EC870}"/>
                  </a:ext>
                </a:extLst>
              </p:cNvPr>
              <p:cNvSpPr/>
              <p:nvPr/>
            </p:nvSpPr>
            <p:spPr>
              <a:xfrm>
                <a:off x="-101600" y="-101600"/>
                <a:ext cx="10653486" cy="695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1119A533-DAB3-2E05-4B6A-68B34A3C1016}"/>
                  </a:ext>
                </a:extLst>
              </p:cNvPr>
              <p:cNvSpPr/>
              <p:nvPr/>
            </p:nvSpPr>
            <p:spPr>
              <a:xfrm>
                <a:off x="10406743" y="1944914"/>
                <a:ext cx="870857" cy="8708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71ADA59-95C8-0CE2-406B-98D79CD12CA3}"/>
                </a:ext>
              </a:extLst>
            </p:cNvPr>
            <p:cNvSpPr txBox="1"/>
            <p:nvPr/>
          </p:nvSpPr>
          <p:spPr>
            <a:xfrm>
              <a:off x="6299211" y="2279987"/>
              <a:ext cx="36140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4000" b="1" i="0" dirty="0">
                  <a:solidFill>
                    <a:schemeClr val="bg1">
                      <a:lumMod val="95000"/>
                    </a:schemeClr>
                  </a:solidFill>
                  <a:effectLst/>
                </a:rPr>
                <a:t>Übergreifende Handlungs-kompetenz</a:t>
              </a:r>
              <a:endParaRPr lang="de-DE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A0CD9B8-2F70-6206-8EC9-D5B8A6F43568}"/>
                </a:ext>
              </a:extLst>
            </p:cNvPr>
            <p:cNvSpPr txBox="1"/>
            <p:nvPr/>
          </p:nvSpPr>
          <p:spPr>
            <a:xfrm>
              <a:off x="7101121" y="206169"/>
              <a:ext cx="201023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b="1" dirty="0">
                  <a:solidFill>
                    <a:schemeClr val="bg1">
                      <a:lumMod val="95000"/>
                      <a:alpha val="25000"/>
                    </a:schemeClr>
                  </a:solidFill>
                  <a:latin typeface="Monserat"/>
                </a:rPr>
                <a:t>04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14D783B-EFBB-79CB-F6B4-BB2B8057A84D}"/>
                </a:ext>
              </a:extLst>
            </p:cNvPr>
            <p:cNvSpPr txBox="1"/>
            <p:nvPr/>
          </p:nvSpPr>
          <p:spPr>
            <a:xfrm>
              <a:off x="10660743" y="1995621"/>
              <a:ext cx="3628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>
                  <a:solidFill>
                    <a:schemeClr val="accent1">
                      <a:lumMod val="50000"/>
                    </a:schemeClr>
                  </a:solidFill>
                  <a:latin typeface="Monserat"/>
                </a:rPr>
                <a:t>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0A6FE1D-C5FA-CB5A-FEA1-3F2B0C7E3D66}"/>
                </a:ext>
              </a:extLst>
            </p:cNvPr>
            <p:cNvSpPr txBox="1"/>
            <p:nvPr/>
          </p:nvSpPr>
          <p:spPr>
            <a:xfrm>
              <a:off x="6299211" y="4218979"/>
              <a:ext cx="2982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Timeline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Functionality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Team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841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A6F9A-B897-F90D-5C2A-C82DBB03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D820C-C3F1-1DDE-48C5-DCF06035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PowerPoint Archivbilder</a:t>
            </a:r>
          </a:p>
          <a:p>
            <a:r>
              <a:rPr lang="de-DE" dirty="0">
                <a:hlinkClick r:id="rId2"/>
              </a:rPr>
              <a:t>https://www.pygame.org/project/5409/7832</a:t>
            </a:r>
            <a:endParaRPr lang="de-DE" dirty="0"/>
          </a:p>
          <a:p>
            <a:r>
              <a:rPr lang="de-DE" dirty="0">
                <a:hlinkClick r:id="rId3"/>
              </a:rPr>
              <a:t>https://www.watson.ch/spass/gerechtigkeit%20siegt/152475794-diese-12-memes-beweisen-dass-wir-uns-auch-mal-mit-unseren-erzfeinden-einig-werden</a:t>
            </a:r>
            <a:endParaRPr lang="de-DE" dirty="0"/>
          </a:p>
          <a:p>
            <a:r>
              <a:rPr lang="de-DE" dirty="0">
                <a:hlinkClick r:id="rId4"/>
              </a:rPr>
              <a:t>https://de.vecteezy.com/vektorkunst/5863288-pc-tastatur-pfeiltasten-vektorsymbol-isoliert-auf-weissem-hintergrund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029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99B53C-9A9E-587C-34E5-21900C08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355"/>
            <a:ext cx="10515600" cy="3346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Was haben wir gelernt?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D537F18-6CB5-D8D0-B4B0-BF69BDB997C8}"/>
              </a:ext>
            </a:extLst>
          </p:cNvPr>
          <p:cNvGrpSpPr/>
          <p:nvPr/>
        </p:nvGrpSpPr>
        <p:grpSpPr>
          <a:xfrm>
            <a:off x="511297" y="3530921"/>
            <a:ext cx="1779249" cy="2443683"/>
            <a:chOff x="2505072" y="4173304"/>
            <a:chExt cx="1648354" cy="226390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E44D631-7526-0D13-A510-EFA7424B1E9C}"/>
                </a:ext>
              </a:extLst>
            </p:cNvPr>
            <p:cNvSpPr txBox="1"/>
            <p:nvPr/>
          </p:nvSpPr>
          <p:spPr>
            <a:xfrm>
              <a:off x="2648210" y="579088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78408">
                <a:spcAft>
                  <a:spcPts val="600"/>
                </a:spcAft>
              </a:pPr>
              <a:r>
                <a:rPr lang="de-DE" sz="1926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Teamarbeit</a:t>
              </a:r>
            </a:p>
            <a:p>
              <a:pPr>
                <a:spcAft>
                  <a:spcPts val="600"/>
                </a:spcAft>
              </a:pPr>
              <a:endParaRPr lang="de-DE" b="1" dirty="0"/>
            </a:p>
          </p:txBody>
        </p: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7811C382-DBFB-92A9-5F7C-D5BEC3C1FF1D}"/>
                </a:ext>
              </a:extLst>
            </p:cNvPr>
            <p:cNvSpPr/>
            <p:nvPr/>
          </p:nvSpPr>
          <p:spPr>
            <a:xfrm>
              <a:off x="2505072" y="4173304"/>
              <a:ext cx="1648354" cy="1559629"/>
            </a:xfrm>
            <a:prstGeom prst="flowChartConnector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53D854D-7F8A-6C19-A4F3-3A09F5903DD0}"/>
              </a:ext>
            </a:extLst>
          </p:cNvPr>
          <p:cNvGrpSpPr/>
          <p:nvPr/>
        </p:nvGrpSpPr>
        <p:grpSpPr>
          <a:xfrm>
            <a:off x="9747946" y="3565735"/>
            <a:ext cx="2251332" cy="2058002"/>
            <a:chOff x="8319451" y="893349"/>
            <a:chExt cx="1957493" cy="1789395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EC3FAD-2363-3C6E-4710-DC448D13F99F}"/>
                </a:ext>
              </a:extLst>
            </p:cNvPr>
            <p:cNvGrpSpPr/>
            <p:nvPr/>
          </p:nvGrpSpPr>
          <p:grpSpPr>
            <a:xfrm>
              <a:off x="8550487" y="893349"/>
              <a:ext cx="1495424" cy="1420063"/>
              <a:chOff x="8550487" y="893349"/>
              <a:chExt cx="1495424" cy="1420063"/>
            </a:xfrm>
          </p:grpSpPr>
          <p:sp>
            <p:nvSpPr>
              <p:cNvPr id="22" name="Flussdiagramm: Verbinder 21">
                <a:extLst>
                  <a:ext uri="{FF2B5EF4-FFF2-40B4-BE49-F238E27FC236}">
                    <a16:creationId xmlns:a16="http://schemas.microsoft.com/office/drawing/2014/main" id="{234134BC-ABFC-94E1-A904-EEE5D64F6222}"/>
                  </a:ext>
                </a:extLst>
              </p:cNvPr>
              <p:cNvSpPr/>
              <p:nvPr/>
            </p:nvSpPr>
            <p:spPr>
              <a:xfrm>
                <a:off x="8550487" y="898481"/>
                <a:ext cx="1495424" cy="14149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" name="Grafik 20" descr="Stoppuhr 50% Silhouette">
                <a:extLst>
                  <a:ext uri="{FF2B5EF4-FFF2-40B4-BE49-F238E27FC236}">
                    <a16:creationId xmlns:a16="http://schemas.microsoft.com/office/drawing/2014/main" id="{40343C6B-CFDE-8701-26D1-82213E2CF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35417" y="893349"/>
                <a:ext cx="1325563" cy="1325563"/>
              </a:xfrm>
              <a:prstGeom prst="rect">
                <a:avLst/>
              </a:prstGeom>
            </p:spPr>
          </p:pic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497AC5B-7CE0-80A6-0F1F-06CFA4E8FB36}"/>
                </a:ext>
              </a:extLst>
            </p:cNvPr>
            <p:cNvSpPr txBox="1"/>
            <p:nvPr/>
          </p:nvSpPr>
          <p:spPr>
            <a:xfrm>
              <a:off x="8319451" y="2313412"/>
              <a:ext cx="195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51560">
                <a:spcAft>
                  <a:spcPts val="600"/>
                </a:spcAft>
              </a:pPr>
              <a:r>
                <a:rPr lang="de-DE" sz="207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Zeitmanagement</a:t>
              </a:r>
              <a:endParaRPr lang="de-DE" b="1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B820D7E3-2B77-199B-9984-B533221173B4}"/>
              </a:ext>
            </a:extLst>
          </p:cNvPr>
          <p:cNvGrpSpPr/>
          <p:nvPr/>
        </p:nvGrpSpPr>
        <p:grpSpPr>
          <a:xfrm>
            <a:off x="7362966" y="3521878"/>
            <a:ext cx="2251332" cy="2145721"/>
            <a:chOff x="8571969" y="3723254"/>
            <a:chExt cx="1872084" cy="1784263"/>
          </a:xfrm>
        </p:grpSpPr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CF58F24-9EDF-3B4E-BFEC-05A2876DF405}"/>
                </a:ext>
              </a:extLst>
            </p:cNvPr>
            <p:cNvSpPr/>
            <p:nvPr/>
          </p:nvSpPr>
          <p:spPr>
            <a:xfrm>
              <a:off x="8722199" y="3723254"/>
              <a:ext cx="1495424" cy="14149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Grafik 28" descr="Brainstorming Silhouette">
              <a:extLst>
                <a:ext uri="{FF2B5EF4-FFF2-40B4-BE49-F238E27FC236}">
                  <a16:creationId xmlns:a16="http://schemas.microsoft.com/office/drawing/2014/main" id="{F2834BB3-76B7-55E6-E448-BA9C7F4E8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47275" y="3869984"/>
              <a:ext cx="1121472" cy="112147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E2DD77A1-F2FE-C853-F29D-BE0D29955836}"/>
                </a:ext>
              </a:extLst>
            </p:cNvPr>
            <p:cNvSpPr txBox="1"/>
            <p:nvPr/>
          </p:nvSpPr>
          <p:spPr>
            <a:xfrm>
              <a:off x="8571969" y="5138185"/>
              <a:ext cx="1872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spcAft>
                  <a:spcPts val="600"/>
                </a:spcAft>
              </a:pPr>
              <a:r>
                <a:rPr lang="de-DE" sz="216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Problemlösung</a:t>
              </a:r>
              <a:endParaRPr lang="de-DE" b="1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DA63F85A-C65B-F5AE-A6B4-EFA287BEFB68}"/>
              </a:ext>
            </a:extLst>
          </p:cNvPr>
          <p:cNvGrpSpPr/>
          <p:nvPr/>
        </p:nvGrpSpPr>
        <p:grpSpPr>
          <a:xfrm>
            <a:off x="5047434" y="3479495"/>
            <a:ext cx="2112436" cy="2230487"/>
            <a:chOff x="7189330" y="3199956"/>
            <a:chExt cx="1775460" cy="1874679"/>
          </a:xfrm>
        </p:grpSpPr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69AA0A1E-015B-EB30-B481-D70608159805}"/>
                </a:ext>
              </a:extLst>
            </p:cNvPr>
            <p:cNvSpPr/>
            <p:nvPr/>
          </p:nvSpPr>
          <p:spPr>
            <a:xfrm>
              <a:off x="7329348" y="3199956"/>
              <a:ext cx="1495424" cy="141493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6" name="Grafik 35" descr="Prüfliste Silhouette">
              <a:extLst>
                <a:ext uri="{FF2B5EF4-FFF2-40B4-BE49-F238E27FC236}">
                  <a16:creationId xmlns:a16="http://schemas.microsoft.com/office/drawing/2014/main" id="{098CF3EC-D411-D84D-EA81-6460B96F6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05421" y="3335783"/>
              <a:ext cx="1143279" cy="1143279"/>
            </a:xfrm>
            <a:prstGeom prst="rect">
              <a:avLst/>
            </a:prstGeom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85B37AE-D708-3E20-0ED1-2036E7585D24}"/>
                </a:ext>
              </a:extLst>
            </p:cNvPr>
            <p:cNvSpPr txBox="1"/>
            <p:nvPr/>
          </p:nvSpPr>
          <p:spPr>
            <a:xfrm>
              <a:off x="7189330" y="4705303"/>
              <a:ext cx="177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78992">
                <a:spcAft>
                  <a:spcPts val="600"/>
                </a:spcAft>
              </a:pPr>
              <a:r>
                <a:rPr lang="de-DE" sz="212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Projektplanung</a:t>
              </a:r>
              <a:endParaRPr lang="de-DE" b="1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BE92C22-1717-918B-8E9F-0A9136451376}"/>
              </a:ext>
            </a:extLst>
          </p:cNvPr>
          <p:cNvGrpSpPr/>
          <p:nvPr/>
        </p:nvGrpSpPr>
        <p:grpSpPr>
          <a:xfrm>
            <a:off x="2823028" y="3479493"/>
            <a:ext cx="1779249" cy="2230486"/>
            <a:chOff x="4776007" y="3291395"/>
            <a:chExt cx="1495424" cy="1874680"/>
          </a:xfrm>
        </p:grpSpPr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7B76ECFB-C8EF-E618-15EA-E61B600445FB}"/>
                </a:ext>
              </a:extLst>
            </p:cNvPr>
            <p:cNvSpPr/>
            <p:nvPr/>
          </p:nvSpPr>
          <p:spPr>
            <a:xfrm>
              <a:off x="4776007" y="3291395"/>
              <a:ext cx="1495424" cy="1414931"/>
            </a:xfrm>
            <a:prstGeom prst="flowChartConnector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6D162B3-6DCE-28C1-70CE-6726EDA1CA95}"/>
                </a:ext>
              </a:extLst>
            </p:cNvPr>
            <p:cNvSpPr txBox="1"/>
            <p:nvPr/>
          </p:nvSpPr>
          <p:spPr>
            <a:xfrm>
              <a:off x="5019218" y="4796743"/>
              <a:ext cx="1009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78992">
                <a:spcAft>
                  <a:spcPts val="600"/>
                </a:spcAft>
              </a:pPr>
              <a:r>
                <a:rPr lang="de-DE" sz="212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Pygame</a:t>
              </a:r>
              <a:endParaRPr lang="de-DE" b="1"/>
            </a:p>
          </p:txBody>
        </p:sp>
      </p:grp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D08085-0225-89B5-3B68-3131BBCF52B2}"/>
              </a:ext>
            </a:extLst>
          </p:cNvPr>
          <p:cNvCxnSpPr>
            <a:cxnSpLocks/>
          </p:cNvCxnSpPr>
          <p:nvPr/>
        </p:nvCxnSpPr>
        <p:spPr>
          <a:xfrm>
            <a:off x="2943225" y="2559091"/>
            <a:ext cx="613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E0DE84BF-8074-8F14-FD00-6904BA796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20D654-D746-BDA9-E354-CA8BEC43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Basic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B65AE-C1F1-F68A-B2F2-B1497A5B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Spielfeld mit Schachbrettmuster</a:t>
            </a:r>
          </a:p>
        </p:txBody>
      </p:sp>
    </p:spTree>
    <p:extLst>
      <p:ext uri="{BB962C8B-B14F-4D97-AF65-F5344CB8AC3E}">
        <p14:creationId xmlns:p14="http://schemas.microsoft.com/office/powerpoint/2010/main" val="210072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016A8-88B8-44E4-37CD-2B61419B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DF5097-ACC0-CF06-A446-25DF16EB4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CAAE4AE6-3297-9A9F-333D-64D77ED7F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5A028D-C348-B2DF-A1A9-1840AB62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CD4609-A90E-21D8-DF49-44242EA0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Basic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F2BCF-EF83-EC0D-6F1A-4CF1573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Spielfeld mit Schachbrettmuster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Schlange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FFAB62AB-4483-97EE-36A7-B8EB12622EF5}"/>
              </a:ext>
            </a:extLst>
          </p:cNvPr>
          <p:cNvGrpSpPr/>
          <p:nvPr/>
        </p:nvGrpSpPr>
        <p:grpSpPr>
          <a:xfrm>
            <a:off x="1346201" y="1206500"/>
            <a:ext cx="9310254" cy="4493289"/>
            <a:chOff x="1346201" y="1206500"/>
            <a:chExt cx="9310254" cy="449328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DE0FAD4-95D2-6B15-64FE-F7411B591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32" y="5051679"/>
              <a:ext cx="583523" cy="64811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66FB9BA-A43E-186F-E49D-075B8D2B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746" y="5051679"/>
              <a:ext cx="583523" cy="64811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F34F347-99DF-E93A-8B92-FC506CB8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560" y="5051679"/>
              <a:ext cx="583523" cy="64811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57612FC-7DC3-3E2A-0364-C15E1544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4403569"/>
              <a:ext cx="583523" cy="64811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36A0144-5E9D-791E-6525-3C909409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762337"/>
              <a:ext cx="583523" cy="64811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124C86FB-B2D8-7963-D3B3-B09B4BD5E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536" y="5051679"/>
              <a:ext cx="583523" cy="64811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B51E463-E54A-4B6A-DE9F-8268D547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114227"/>
              <a:ext cx="583523" cy="64811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BB3DC02-8759-C5D5-6D11-C9508391B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2470854"/>
              <a:ext cx="583523" cy="64811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83F76ECA-3230-DF7A-C88B-16778D8B6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210173"/>
              <a:ext cx="583523" cy="64811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F2AC942-6521-BA00-7AE1-6339FD72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514" y="1213614"/>
              <a:ext cx="583523" cy="64811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9A03F0C2-EE2E-D04D-6340-D0384C78A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91" y="1213847"/>
              <a:ext cx="583523" cy="64811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2683533-DF61-5B4F-3FEB-3FEBC2D7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8" y="1210173"/>
              <a:ext cx="583523" cy="64811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D6696FC-B674-667B-D71C-E24F6045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945" y="1206500"/>
              <a:ext cx="583523" cy="64811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CA7F8BA-DF8F-3804-9FAF-72F626FE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423" y="1206500"/>
              <a:ext cx="583523" cy="64811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EA068137-D992-7589-9D72-DCEAB51DA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900" y="1206500"/>
              <a:ext cx="583523" cy="648110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49DA5D5E-8012-F7C2-1CA5-6EE157D35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828939"/>
              <a:ext cx="583523" cy="64811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4F501EC-697C-DD6E-137C-E7D6A51A4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377" y="1206500"/>
              <a:ext cx="583523" cy="64811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7C91333F-0EA0-FC76-4B26-45841662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168" y="1206500"/>
              <a:ext cx="583523" cy="64811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AD26CE48-F2BF-1784-DB43-56840B06D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645" y="1206500"/>
              <a:ext cx="583523" cy="648110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8455CDE4-FCCE-167F-B069-018B3540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1854610"/>
              <a:ext cx="583523" cy="64811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C154638A-806F-130C-5E28-97B5066C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2498831"/>
              <a:ext cx="583523" cy="64811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653F5835-7835-2033-9509-63A0A1647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7" y="3133922"/>
              <a:ext cx="583523" cy="64811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11E25561-3414-1248-8194-C17646FF0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3782033"/>
              <a:ext cx="583523" cy="64811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A0876D65-FB34-84D1-4844-E8FDFF52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05" y="3785193"/>
              <a:ext cx="583523" cy="64811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C67B6DE5-5A1B-D280-23F2-9D68CA5EE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30" y="3786369"/>
              <a:ext cx="583523" cy="648110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44678A4B-96B7-77D4-A93E-4440A6052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700" y="3786369"/>
              <a:ext cx="583523" cy="64811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CDFA2941-AC82-391C-A91A-74224B8C9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3138253"/>
              <a:ext cx="583523" cy="648110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C585B789-EE99-0BB7-C69F-46DBAFC1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2498831"/>
              <a:ext cx="583523" cy="648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9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941A4-ACCC-ACF8-10AB-5F64B66B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E7DA8A-EBD1-9EAD-F81D-2588F4A0B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E816AE9E-0BD7-CD55-CBB3-C476E91C2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B512568-F891-E128-6157-75FA4282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BBB768-6F58-4BDE-7DD4-5404509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Basic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2A877-3F4B-E75D-C6CD-D786C354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Spielfeld mit Schachbrettmuster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Schlange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Frucht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1F00E29-612E-6642-197C-66477927016A}"/>
              </a:ext>
            </a:extLst>
          </p:cNvPr>
          <p:cNvGrpSpPr/>
          <p:nvPr/>
        </p:nvGrpSpPr>
        <p:grpSpPr>
          <a:xfrm>
            <a:off x="1346201" y="1206500"/>
            <a:ext cx="9310254" cy="4493289"/>
            <a:chOff x="1346201" y="1206500"/>
            <a:chExt cx="9310254" cy="449328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6F25F80-C7CA-A222-213B-8514ED10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32" y="5051679"/>
              <a:ext cx="583523" cy="64811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14025D1-ADF7-EDC4-920A-29359E416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746" y="5051679"/>
              <a:ext cx="583523" cy="64811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17B65A3-DEF7-AC28-8CE7-29BF1800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560" y="5051679"/>
              <a:ext cx="583523" cy="64811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D07278C-C69D-C619-4408-874B7F949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4403569"/>
              <a:ext cx="583523" cy="64811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4C2C9F49-6A73-0F8D-BB54-0E378237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762337"/>
              <a:ext cx="583523" cy="64811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FFF017A-15C3-586E-88BE-F89A917F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536" y="5051679"/>
              <a:ext cx="583523" cy="64811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02F62F5-A788-7B78-074F-C9AA901F2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114227"/>
              <a:ext cx="583523" cy="64811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AAB2ABF-BE59-AAF1-8C15-8EFD588D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2470854"/>
              <a:ext cx="583523" cy="64811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8C52F262-A65E-0232-1397-1B81CCF8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210173"/>
              <a:ext cx="583523" cy="64811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60FB40BE-FCA2-2B11-DC14-63184DC5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514" y="1213614"/>
              <a:ext cx="583523" cy="64811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7A58EDE-F0B1-F122-7630-C4F52BE6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91" y="1213847"/>
              <a:ext cx="583523" cy="64811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917319E-8C18-ABA3-6FD8-74AA59AB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8" y="1210173"/>
              <a:ext cx="583523" cy="64811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896473D-8CCC-2CDA-0FF7-84148949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945" y="1206500"/>
              <a:ext cx="583523" cy="64811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04F01FFD-915E-99BC-9368-BDD514CF9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423" y="1206500"/>
              <a:ext cx="583523" cy="64811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99F78306-1DE1-BD43-9B1D-327201103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900" y="1206500"/>
              <a:ext cx="583523" cy="648110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D27777FC-EE78-8CF8-FFEA-B8D601293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828939"/>
              <a:ext cx="583523" cy="64811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70483C34-0A49-26D6-C00A-D6A597FC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377" y="1206500"/>
              <a:ext cx="583523" cy="64811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9D2814B5-E4C1-3967-BCDB-4761E1BC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168" y="1206500"/>
              <a:ext cx="583523" cy="64811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C96E95F1-30C4-0997-CCE9-9012A4E1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645" y="1206500"/>
              <a:ext cx="583523" cy="648110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7A4AE2F-E7BD-7F73-5954-7B1688E6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1854610"/>
              <a:ext cx="583523" cy="64811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DD38B6DB-B4B3-0801-6999-2F08E9D32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2498831"/>
              <a:ext cx="583523" cy="64811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48C29E2-CAA3-BFFA-74E4-460B29A26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7" y="3133922"/>
              <a:ext cx="583523" cy="64811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377B6-7D26-89D7-65FA-E547D623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3782033"/>
              <a:ext cx="583523" cy="64811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6748816-5FD2-3B49-6FE7-1104DDA0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05" y="3785193"/>
              <a:ext cx="583523" cy="64811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63C59F4B-C5A9-A18F-6022-6BE194D4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30" y="3786369"/>
              <a:ext cx="583523" cy="648110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FF7F8FC-F505-9A85-887C-21A6AEF96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700" y="3786369"/>
              <a:ext cx="583523" cy="64811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7BA3645-B413-C31A-5BA9-BFD2A44A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3138253"/>
              <a:ext cx="583523" cy="648110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8C59DF9-57DD-0CC6-7F13-84E8CC25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2498831"/>
              <a:ext cx="583523" cy="648110"/>
            </a:xfrm>
            <a:prstGeom prst="rect">
              <a:avLst/>
            </a:prstGeom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975157C8-3BAF-567A-9209-5F7A7ED6C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223" y="5047933"/>
            <a:ext cx="644161" cy="6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CB436-E2F4-7A03-50BA-8E8604072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53BE12-4090-07A9-9159-F0536733B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8E6744C6-6146-54F1-A253-DA5C9959A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5E6E9DA-9E71-7B99-94DE-144C8CBCF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54A8C-D36E-76C9-6E54-87A7CBAF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Basic Game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52634-9B00-60CE-AB18-91F0A5FC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Spielfeld mit Schachbrettmuster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Schlange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Frucht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239FA6-DAE8-D8D3-F022-D39B36C6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8ACAFA-863E-35A8-C8C3-E91EE651C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3A381A-F8A0-EE20-AE38-223BA5F41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0046E6-D81F-762A-4674-57EF36D00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EB17F1E-5DEB-AF5D-BB23-AF3DCB51F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B106A7-ECB0-C8C2-4999-16737AE02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EA2A11-7357-35F5-8C47-E8597D16C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867313-0D09-12FF-3762-FD1227D6D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864E081-F565-4473-341F-403D77733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13E259B-1DDA-D169-2F25-C6CA24042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41F4A16-1767-E478-ED0F-F9BC9550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7AC8A33-4FE8-9DCC-55F0-94E854B68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C564CE2-5CF7-53AF-F32D-81764AD55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4881840-F5B5-10B6-4AA8-647595857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F635FF4-0C16-1D69-6161-A686A3C4C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7065DE50-0E98-04AD-6972-C1EB2012A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9778B68-265F-8949-92B0-A21FA51A5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A3D1174-0E25-F4F0-04D5-F637271EC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6B7EFD5-5F54-DE98-8354-617A1BC77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E8E557B-EB59-9C91-98AF-2870CB6F3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1F688754-5900-A8CC-E1DB-DB23B97A6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5EAC808C-7AF9-71EB-8B9B-7763F16B7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245D1D2-52D6-D38D-253E-FB0D9993F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789352E8-D742-C408-5CC5-3BBAD5AE0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BE00E384-A9F9-3877-5E06-50E212FCC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BE96BF60-8624-2565-FCB4-9785690C4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C9D87C1-4FDB-8817-B9D9-07D26457E0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63A8EE83-561A-F0BC-AB95-03DA28A83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C317235F-E5F9-C003-B4BC-06320ABC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E3A9D7-DD44-05F5-BDDF-20AA82F6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Basic Menü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1A3206-19B5-7EDD-8D22-27D3D359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811644"/>
            <a:ext cx="5221625" cy="523471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EADEA-3550-1522-F2CC-D8354F41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Menü mit Buttons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Spielfunktion, wenn „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play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“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Schließen wenn „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Quit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“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Options Button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D0CDE-B0EA-DEF5-3D50-547E0E4D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7216ADE-B04F-F674-260C-B142839A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04BE2BCE-082A-7A55-3C74-A61C1014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DC91C2D-0572-B6B5-5255-4493F44F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5BDD61-E4CD-7A54-B495-3E7EA301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Level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7BF49-9076-822F-7065-6B2BC6A3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Hindernisse Hinzufügen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951AE035-214D-F4E0-3BB9-5DC083132E52}"/>
              </a:ext>
            </a:extLst>
          </p:cNvPr>
          <p:cNvGrpSpPr/>
          <p:nvPr/>
        </p:nvGrpSpPr>
        <p:grpSpPr>
          <a:xfrm>
            <a:off x="1346201" y="1206500"/>
            <a:ext cx="9310254" cy="4493289"/>
            <a:chOff x="1346201" y="1206500"/>
            <a:chExt cx="9310254" cy="449328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BD030E7-4E12-CC74-5D88-8CC70B48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32" y="5051679"/>
              <a:ext cx="583523" cy="64811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03D04B3-C349-CC5D-1E40-1B31713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746" y="5051679"/>
              <a:ext cx="583523" cy="64811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52B85B4-C284-6EFA-5BCC-901B501C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560" y="5051679"/>
              <a:ext cx="583523" cy="64811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9494702-6C48-4969-F294-7F9DDE056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4403569"/>
              <a:ext cx="583523" cy="64811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A38A7FD-CEBE-1655-2545-3F51D28C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762337"/>
              <a:ext cx="583523" cy="64811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ACE4589-B3BC-CD8D-D272-3B869630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536" y="5051679"/>
              <a:ext cx="583523" cy="64811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2D2FA3B5-F523-B121-5622-8A2357BD8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3114227"/>
              <a:ext cx="583523" cy="64811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ABDCB670-457C-A3F0-1F48-FE2FF3CC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2470854"/>
              <a:ext cx="583523" cy="64811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BE911F4B-29A7-4A36-199D-633DAD7C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210173"/>
              <a:ext cx="583523" cy="64811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39D0D843-ABA9-DA09-5FE3-DCD15364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514" y="1213614"/>
              <a:ext cx="583523" cy="64811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323EE4FA-2128-2420-D9AE-8CAD786D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91" y="1213847"/>
              <a:ext cx="583523" cy="648110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8C51180-6965-01C7-C159-4ED73383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468" y="1210173"/>
              <a:ext cx="583523" cy="64811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B022E6D9-ADA1-2DA5-70C0-B3DD929E9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945" y="1206500"/>
              <a:ext cx="583523" cy="64811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128E2837-9EBE-C925-0D6F-7A5EB991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423" y="1206500"/>
              <a:ext cx="583523" cy="648110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C7A928A3-3856-7D06-A6FD-DC5F12F5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900" y="1206500"/>
              <a:ext cx="583523" cy="648110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B72E8E02-C250-7689-547B-06857CBA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037" y="1828939"/>
              <a:ext cx="583523" cy="64811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39A819B4-FF21-3135-FA2C-84384502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377" y="1206500"/>
              <a:ext cx="583523" cy="648110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1BCA16DF-9140-43D2-94F9-08E9C9BE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168" y="1206500"/>
              <a:ext cx="583523" cy="64811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83EB0EB3-66A9-C74B-9B7E-F497040E8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645" y="1206500"/>
              <a:ext cx="583523" cy="648110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2D9F077A-7809-F365-5AE4-D66E2E36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1854610"/>
              <a:ext cx="583523" cy="64811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4D6CBE1C-BB15-3F57-1C95-A572DFA6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2498831"/>
              <a:ext cx="583523" cy="64811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8FB84737-B48B-56FA-5BB4-4DD4A342D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397" y="3133922"/>
              <a:ext cx="583523" cy="648110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6DC69045-C71C-39A6-1D2D-D2B7BBCE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896" y="3782033"/>
              <a:ext cx="583523" cy="64811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09CE9CE8-2F5E-FCE3-249F-C17B1D36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905" y="3785193"/>
              <a:ext cx="583523" cy="64811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DF73528B-43B3-B504-F04E-5C4C2444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330" y="3786369"/>
              <a:ext cx="583523" cy="648110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E6AE5937-59BF-C982-89DB-368EE5EB8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700" y="3786369"/>
              <a:ext cx="583523" cy="64811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9EBFCC78-A876-DEC8-3F22-3F500743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3138253"/>
              <a:ext cx="583523" cy="648110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EAEB384C-9609-1886-8675-CBE3A04E3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1" y="2498831"/>
              <a:ext cx="583523" cy="648110"/>
            </a:xfrm>
            <a:prstGeom prst="rect">
              <a:avLst/>
            </a:prstGeom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FC614409-FC54-EA7C-64C9-A8CDB38297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223" y="5047933"/>
            <a:ext cx="644161" cy="6586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E94497-5C69-1218-4DE3-7D65965420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1DCC6-B93D-2BA2-33F6-67598F3480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B330F-EB18-3273-A69A-3D68B3A1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6B407B-9AF3-1A1C-4523-4C6EEA7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 descr="Ein Bild, das Muster, Quadrat, Design, Rechteck enthält.">
            <a:extLst>
              <a:ext uri="{FF2B5EF4-FFF2-40B4-BE49-F238E27FC236}">
                <a16:creationId xmlns:a16="http://schemas.microsoft.com/office/drawing/2014/main" id="{9A4B4F51-12B9-50A8-E427-2EB55E773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7" r="-1" b="222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394BD94-1046-4E77-66EB-431C313AD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19675-DD5F-ADC4-91A9-F2811C35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Level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92748-621D-6DF4-B69F-3656569B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FFFF"/>
                </a:solidFill>
              </a:rPr>
              <a:t>Hindernisse Hinzufügen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02A386-043A-B23F-8A1F-745272A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8" y="5054089"/>
            <a:ext cx="583523" cy="6481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7011F4-8108-0531-0C17-FFACC7C4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746" y="5051679"/>
            <a:ext cx="583523" cy="6481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D18E84-A101-5D2D-8634-2AE25B23B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60" y="5051679"/>
            <a:ext cx="583523" cy="64811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5C7D1F3-FB1B-21B5-36C0-8CC82640C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4403569"/>
            <a:ext cx="583523" cy="64811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C53FFEC-DBED-23AE-FFC2-D8AC983A1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762337"/>
            <a:ext cx="583523" cy="6481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456C4B-D8AD-96D4-72FB-69D63A678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36" y="5051679"/>
            <a:ext cx="583523" cy="6481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ABA5F33-9324-3C89-927E-137B0FC4D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3114227"/>
            <a:ext cx="583523" cy="6481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DBD18DA-60F2-3AF8-3ED7-2F50970F0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2470854"/>
            <a:ext cx="583523" cy="6481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9C97D2A-BEB8-3401-F8FA-22F27F86E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210173"/>
            <a:ext cx="583523" cy="64811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2FCF4F-4C1B-6D99-27FA-CE0A40EA2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14" y="1213614"/>
            <a:ext cx="583523" cy="6481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2A1EA64-701C-2295-A5A3-30D953624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91" y="1213847"/>
            <a:ext cx="583523" cy="64811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48FD4BC-800C-1A2C-59F8-5BFCE7009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68" y="1210173"/>
            <a:ext cx="583523" cy="6481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D154E1A-24D9-9027-C335-430474F0C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5" y="1206500"/>
            <a:ext cx="583523" cy="64811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27727A1-0B7F-F757-B53C-499DB1518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23" y="1206500"/>
            <a:ext cx="583523" cy="64811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308BD49-3DD8-92D2-C60B-3CA4DFEB5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00" y="1206500"/>
            <a:ext cx="583523" cy="64811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0986D880-93FA-A8C4-19D0-0FEE85B72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37" y="1828939"/>
            <a:ext cx="583523" cy="64811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7FE8909-1C7A-2844-3A58-FD9C6F8C1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7" y="1206500"/>
            <a:ext cx="583523" cy="64811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35A560D-305D-E1D6-4B73-7BE4F82FA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8" y="1206500"/>
            <a:ext cx="583523" cy="6481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4FE3DB71-6D57-9800-5B6B-6E700222A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5" y="1206500"/>
            <a:ext cx="583523" cy="64811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2826672A-0C72-7EFF-055A-D9EF40FAF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1854610"/>
            <a:ext cx="583523" cy="64811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88F99D8-5CD8-3744-7830-170E64963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2498831"/>
            <a:ext cx="583523" cy="64811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473C840-6E33-AB4A-8153-4C4BC1505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97" y="3133922"/>
            <a:ext cx="583523" cy="64811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1ED8AFA-C9F1-5D6C-FF5F-A38C0BF40C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782033"/>
            <a:ext cx="583523" cy="648110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4820C25-D2BF-ACF9-7084-177951A36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05" y="3785193"/>
            <a:ext cx="583523" cy="64811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B823A5CC-0B51-6AA2-DF61-6131EDD8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30" y="3786369"/>
            <a:ext cx="583523" cy="6481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5AEC154C-D39F-436C-4BDE-DDE09BB59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00" y="3786369"/>
            <a:ext cx="583523" cy="648110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DBAB5277-B250-6AC0-AE3A-FD6DB06CC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3133922"/>
            <a:ext cx="583523" cy="648110"/>
          </a:xfrm>
          <a:prstGeom prst="rect">
            <a:avLst/>
          </a:prstGeom>
        </p:spPr>
      </p:pic>
      <p:pic>
        <p:nvPicPr>
          <p:cNvPr id="97" name="Grafik 96">
            <a:extLst>
              <a:ext uri="{FF2B5EF4-FFF2-40B4-BE49-F238E27FC236}">
                <a16:creationId xmlns:a16="http://schemas.microsoft.com/office/drawing/2014/main" id="{4C48D30F-F428-A900-AD7D-F63203318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0" y="547871"/>
            <a:ext cx="644161" cy="658629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E66DB1B6-AE2D-242F-BE54-54E54E5BE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5" y="5054089"/>
            <a:ext cx="583523" cy="64811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94AD233-8879-7C76-8D15-7D27304C46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99" y="558391"/>
            <a:ext cx="648109" cy="6481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A23A07-E242-4A66-E7B6-4D9A0AA424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3" y="5676692"/>
            <a:ext cx="694158" cy="694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A1A3DB-EE0E-06C1-A395-A06D819A6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38" y="5676692"/>
            <a:ext cx="694158" cy="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3461A6-B0CE-4E16-A8AC-F298C9E1A016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212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Fira sans</vt:lpstr>
      <vt:lpstr>Monserat</vt:lpstr>
      <vt:lpstr>Roboto</vt:lpstr>
      <vt:lpstr>Office</vt:lpstr>
      <vt:lpstr>1_Office Theme</vt:lpstr>
      <vt:lpstr>PowerPoint-Präsentation</vt:lpstr>
      <vt:lpstr>PowerPoint-Präsentation</vt:lpstr>
      <vt:lpstr>Basic Game</vt:lpstr>
      <vt:lpstr>Basic Game</vt:lpstr>
      <vt:lpstr>Basic Game</vt:lpstr>
      <vt:lpstr>Basic Game</vt:lpstr>
      <vt:lpstr>Basic Menü</vt:lpstr>
      <vt:lpstr>Level 2</vt:lpstr>
      <vt:lpstr>Level 2</vt:lpstr>
      <vt:lpstr>Erweiterungen des Menüs</vt:lpstr>
      <vt:lpstr>Overlay Veränderungen</vt:lpstr>
      <vt:lpstr>Level 3</vt:lpstr>
      <vt:lpstr>PowerPoint-Präsentation</vt:lpstr>
      <vt:lpstr>PowerPoint-Präsentation</vt:lpstr>
      <vt:lpstr>PowerPoint-Präsentation</vt:lpstr>
      <vt:lpstr>PowerPoint-Präsentation</vt:lpstr>
      <vt:lpstr>Convert to exe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Was haben wir gelernt?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Noe</dc:creator>
  <cp:lastModifiedBy>Jonas Noe</cp:lastModifiedBy>
  <cp:revision>6</cp:revision>
  <dcterms:created xsi:type="dcterms:W3CDTF">2024-02-10T14:27:38Z</dcterms:created>
  <dcterms:modified xsi:type="dcterms:W3CDTF">2024-02-12T10:34:48Z</dcterms:modified>
</cp:coreProperties>
</file>