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ecf23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ecf23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ecf23d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ecf23d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ecf23d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ecf23d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ecf23d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ecf23d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ecf23d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ecf23d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ecf23d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ecf23d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cf23d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cf23d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cf23d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cf23d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ecf23d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ecf23d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models- part 2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831525" y="2090650"/>
            <a:ext cx="78672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a </a:t>
            </a:r>
            <a:r>
              <a:rPr b="1" lang="en" sz="1800"/>
              <a:t>supervised</a:t>
            </a:r>
            <a:r>
              <a:rPr lang="en" sz="1800"/>
              <a:t> learning algorithm that works as a classifier.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Consists of a </a:t>
            </a:r>
            <a:r>
              <a:rPr b="1" lang="en" sz="1800"/>
              <a:t>hyperplane</a:t>
            </a:r>
            <a:r>
              <a:rPr lang="en" sz="1800"/>
              <a:t> that separates the data points into classes.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Kernels</a:t>
            </a:r>
            <a:r>
              <a:rPr lang="en" sz="1800"/>
              <a:t> are transformations that we apply to make the datapoints seperable by a hyperplane.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(before transformation, after transformation)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00" y="2213700"/>
            <a:ext cx="6269125" cy="29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separating hyperplane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853850"/>
            <a:ext cx="2998669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decision tree is a </a:t>
            </a:r>
            <a:r>
              <a:rPr b="1" lang="en" sz="1800"/>
              <a:t>tree like graph</a:t>
            </a:r>
            <a:r>
              <a:rPr lang="en" sz="1800"/>
              <a:t> which models decisions and their possible consequences.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</a:t>
            </a:r>
            <a:r>
              <a:rPr b="1" lang="en" sz="1800"/>
              <a:t> easy to interpret</a:t>
            </a:r>
            <a:r>
              <a:rPr lang="en" sz="1800"/>
              <a:t> and stable. And they deal well with non linear relationships.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Especially useful for problems that have a natural </a:t>
            </a:r>
            <a:r>
              <a:rPr b="1" lang="en" sz="1800"/>
              <a:t>if… then... else... constructions.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the split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various methods to decide the optimal way to split the tree, like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Gini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Information gain (entropy based)</a:t>
            </a:r>
            <a:endParaRPr sz="18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50" y="3341050"/>
            <a:ext cx="6092949" cy="1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001" y="1998950"/>
            <a:ext cx="4694876" cy="29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in Machine Learning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of the simplest and important metrics are: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 (especially important for imbalanced datasets)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Logarithmic loss etc.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confusion matrix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04" y="1853850"/>
            <a:ext cx="3366896" cy="2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