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10"/>
  </p:notesMasterIdLst>
  <p:sldIdLst>
    <p:sldId id="273" r:id="rId2"/>
    <p:sldId id="274" r:id="rId3"/>
    <p:sldId id="275" r:id="rId4"/>
    <p:sldId id="276" r:id="rId5"/>
    <p:sldId id="277" r:id="rId6"/>
    <p:sldId id="278" r:id="rId7"/>
    <p:sldId id="279" r:id="rId8"/>
    <p:sldId id="280" r:id="rId9"/>
  </p:sldIdLst>
  <p:sldSz cx="37490400" cy="21031200"/>
  <p:notesSz cx="6858000" cy="9144000"/>
  <p:defaultTextStyle>
    <a:defPPr>
      <a:defRPr lang="en-US"/>
    </a:defPPr>
    <a:lvl1pPr marL="0" algn="l" defTabSz="1672300" rtl="0" eaLnBrk="1" latinLnBrk="0" hangingPunct="1">
      <a:defRPr sz="6600" kern="1200">
        <a:solidFill>
          <a:schemeClr val="tx1"/>
        </a:solidFill>
        <a:latin typeface="+mn-lt"/>
        <a:ea typeface="+mn-ea"/>
        <a:cs typeface="+mn-cs"/>
      </a:defRPr>
    </a:lvl1pPr>
    <a:lvl2pPr marL="1672300" algn="l" defTabSz="1672300" rtl="0" eaLnBrk="1" latinLnBrk="0" hangingPunct="1">
      <a:defRPr sz="6600" kern="1200">
        <a:solidFill>
          <a:schemeClr val="tx1"/>
        </a:solidFill>
        <a:latin typeface="+mn-lt"/>
        <a:ea typeface="+mn-ea"/>
        <a:cs typeface="+mn-cs"/>
      </a:defRPr>
    </a:lvl2pPr>
    <a:lvl3pPr marL="3344601" algn="l" defTabSz="1672300" rtl="0" eaLnBrk="1" latinLnBrk="0" hangingPunct="1">
      <a:defRPr sz="6600" kern="1200">
        <a:solidFill>
          <a:schemeClr val="tx1"/>
        </a:solidFill>
        <a:latin typeface="+mn-lt"/>
        <a:ea typeface="+mn-ea"/>
        <a:cs typeface="+mn-cs"/>
      </a:defRPr>
    </a:lvl3pPr>
    <a:lvl4pPr marL="5016901" algn="l" defTabSz="1672300" rtl="0" eaLnBrk="1" latinLnBrk="0" hangingPunct="1">
      <a:defRPr sz="6600" kern="1200">
        <a:solidFill>
          <a:schemeClr val="tx1"/>
        </a:solidFill>
        <a:latin typeface="+mn-lt"/>
        <a:ea typeface="+mn-ea"/>
        <a:cs typeface="+mn-cs"/>
      </a:defRPr>
    </a:lvl4pPr>
    <a:lvl5pPr marL="6689202" algn="l" defTabSz="1672300" rtl="0" eaLnBrk="1" latinLnBrk="0" hangingPunct="1">
      <a:defRPr sz="6600" kern="1200">
        <a:solidFill>
          <a:schemeClr val="tx1"/>
        </a:solidFill>
        <a:latin typeface="+mn-lt"/>
        <a:ea typeface="+mn-ea"/>
        <a:cs typeface="+mn-cs"/>
      </a:defRPr>
    </a:lvl5pPr>
    <a:lvl6pPr marL="8361502" algn="l" defTabSz="1672300" rtl="0" eaLnBrk="1" latinLnBrk="0" hangingPunct="1">
      <a:defRPr sz="6600" kern="1200">
        <a:solidFill>
          <a:schemeClr val="tx1"/>
        </a:solidFill>
        <a:latin typeface="+mn-lt"/>
        <a:ea typeface="+mn-ea"/>
        <a:cs typeface="+mn-cs"/>
      </a:defRPr>
    </a:lvl6pPr>
    <a:lvl7pPr marL="10033803" algn="l" defTabSz="1672300" rtl="0" eaLnBrk="1" latinLnBrk="0" hangingPunct="1">
      <a:defRPr sz="6600" kern="1200">
        <a:solidFill>
          <a:schemeClr val="tx1"/>
        </a:solidFill>
        <a:latin typeface="+mn-lt"/>
        <a:ea typeface="+mn-ea"/>
        <a:cs typeface="+mn-cs"/>
      </a:defRPr>
    </a:lvl7pPr>
    <a:lvl8pPr marL="11706103" algn="l" defTabSz="1672300" rtl="0" eaLnBrk="1" latinLnBrk="0" hangingPunct="1">
      <a:defRPr sz="6600" kern="1200">
        <a:solidFill>
          <a:schemeClr val="tx1"/>
        </a:solidFill>
        <a:latin typeface="+mn-lt"/>
        <a:ea typeface="+mn-ea"/>
        <a:cs typeface="+mn-cs"/>
      </a:defRPr>
    </a:lvl8pPr>
    <a:lvl9pPr marL="13378404" algn="l" defTabSz="1672300" rtl="0" eaLnBrk="1" latinLnBrk="0" hangingPunct="1">
      <a:defRPr sz="6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6">
          <p15:clr>
            <a:srgbClr val="A4A3A4"/>
          </p15:clr>
        </p15:guide>
        <p15:guide id="2" pos="11800">
          <p15:clr>
            <a:srgbClr val="A4A3A4"/>
          </p15:clr>
        </p15:guide>
        <p15:guide id="3" orient="horz" pos="6624">
          <p15:clr>
            <a:srgbClr val="A4A3A4"/>
          </p15:clr>
        </p15:guide>
        <p15:guide id="4" pos="118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F54"/>
    <a:srgbClr val="C3A4EC"/>
    <a:srgbClr val="ED1C24"/>
    <a:srgbClr val="001236"/>
    <a:srgbClr val="2DA2BF"/>
    <a:srgbClr val="D3EEF5"/>
    <a:srgbClr val="A6DDEA"/>
    <a:srgbClr val="91CFE8"/>
    <a:srgbClr val="BDE0EF"/>
    <a:srgbClr val="DFEFF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43"/>
  </p:normalViewPr>
  <p:slideViewPr>
    <p:cSldViewPr snapToGrid="0" snapToObjects="1">
      <p:cViewPr varScale="1">
        <p:scale>
          <a:sx n="20" d="100"/>
          <a:sy n="20" d="100"/>
        </p:scale>
        <p:origin x="870" y="246"/>
      </p:cViewPr>
      <p:guideLst>
        <p:guide orient="horz" pos="6636"/>
        <p:guide pos="11800"/>
        <p:guide orient="horz" pos="6624"/>
        <p:guide pos="11809"/>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C2E22E-B51A-994B-A4FD-5CB488F795C4}" type="datetimeFigureOut">
              <a:rPr lang="en-US" smtClean="0"/>
              <a:t>10/1/2025</a:t>
            </a:fld>
            <a:endParaRPr lang="en-US"/>
          </a:p>
        </p:txBody>
      </p:sp>
      <p:sp>
        <p:nvSpPr>
          <p:cNvPr id="4" name="Slide Image Placeholder 3"/>
          <p:cNvSpPr>
            <a:spLocks noGrp="1" noRot="1" noChangeAspect="1"/>
          </p:cNvSpPr>
          <p:nvPr>
            <p:ph type="sldImg" idx="2"/>
          </p:nvPr>
        </p:nvSpPr>
        <p:spPr>
          <a:xfrm>
            <a:off x="373063" y="685800"/>
            <a:ext cx="61118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788BE2-D053-2746-B78B-7673278DB802}" type="slidenum">
              <a:rPr lang="en-US" smtClean="0"/>
              <a:t>‹#›</a:t>
            </a:fld>
            <a:endParaRPr lang="en-US"/>
          </a:p>
        </p:txBody>
      </p:sp>
    </p:spTree>
    <p:extLst>
      <p:ext uri="{BB962C8B-B14F-4D97-AF65-F5344CB8AC3E}">
        <p14:creationId xmlns:p14="http://schemas.microsoft.com/office/powerpoint/2010/main" val="27822458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73063" y="685800"/>
            <a:ext cx="611187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AB2A57B-FBD6-D143-B590-9B45EC76B6FA}"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613430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E4823-8B0A-89AF-FC2D-328D6654DD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EE56E6-F009-E61D-7537-15A859F90030}"/>
              </a:ext>
            </a:extLst>
          </p:cNvPr>
          <p:cNvSpPr>
            <a:spLocks noGrp="1" noRot="1" noChangeAspect="1"/>
          </p:cNvSpPr>
          <p:nvPr>
            <p:ph type="sldImg"/>
          </p:nvPr>
        </p:nvSpPr>
        <p:spPr>
          <a:xfrm>
            <a:off x="373063" y="685800"/>
            <a:ext cx="6111875" cy="3429000"/>
          </a:xfrm>
        </p:spPr>
      </p:sp>
      <p:sp>
        <p:nvSpPr>
          <p:cNvPr id="3" name="Notes Placeholder 2">
            <a:extLst>
              <a:ext uri="{FF2B5EF4-FFF2-40B4-BE49-F238E27FC236}">
                <a16:creationId xmlns:a16="http://schemas.microsoft.com/office/drawing/2014/main" id="{F3C84010-2BB5-8F25-EFB6-88E34CA72F0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3CE6E76-66A9-DC7B-8755-4CC786A1DC21}"/>
              </a:ext>
            </a:extLst>
          </p:cNvPr>
          <p:cNvSpPr>
            <a:spLocks noGrp="1"/>
          </p:cNvSpPr>
          <p:nvPr>
            <p:ph type="sldNum" sz="quarter" idx="10"/>
          </p:nvPr>
        </p:nvSpPr>
        <p:spPr/>
        <p:txBody>
          <a:bodyPr/>
          <a:lstStyle/>
          <a:p>
            <a:fld id="{BAB2A57B-FBD6-D143-B590-9B45EC76B6FA}"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659643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19191-EE68-CF10-F182-F93769A237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DCD33D-236B-A98B-BDA2-17A6A1C6DD66}"/>
              </a:ext>
            </a:extLst>
          </p:cNvPr>
          <p:cNvSpPr>
            <a:spLocks noGrp="1" noRot="1" noChangeAspect="1"/>
          </p:cNvSpPr>
          <p:nvPr>
            <p:ph type="sldImg"/>
          </p:nvPr>
        </p:nvSpPr>
        <p:spPr>
          <a:xfrm>
            <a:off x="373063" y="685800"/>
            <a:ext cx="6111875" cy="3429000"/>
          </a:xfrm>
        </p:spPr>
      </p:sp>
      <p:sp>
        <p:nvSpPr>
          <p:cNvPr id="3" name="Notes Placeholder 2">
            <a:extLst>
              <a:ext uri="{FF2B5EF4-FFF2-40B4-BE49-F238E27FC236}">
                <a16:creationId xmlns:a16="http://schemas.microsoft.com/office/drawing/2014/main" id="{C4855682-3BD6-8FA7-403E-6F2236DB11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333C2AE-5D87-4E4D-12EF-20A64D45D7F1}"/>
              </a:ext>
            </a:extLst>
          </p:cNvPr>
          <p:cNvSpPr>
            <a:spLocks noGrp="1"/>
          </p:cNvSpPr>
          <p:nvPr>
            <p:ph type="sldNum" sz="quarter" idx="10"/>
          </p:nvPr>
        </p:nvSpPr>
        <p:spPr/>
        <p:txBody>
          <a:bodyPr/>
          <a:lstStyle/>
          <a:p>
            <a:fld id="{BAB2A57B-FBD6-D143-B590-9B45EC76B6FA}"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905033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A0E37-77F5-427D-F935-72B76FA5FF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A9763-6108-CCC1-CD9E-1FEEDF57B5E3}"/>
              </a:ext>
            </a:extLst>
          </p:cNvPr>
          <p:cNvSpPr>
            <a:spLocks noGrp="1" noRot="1" noChangeAspect="1"/>
          </p:cNvSpPr>
          <p:nvPr>
            <p:ph type="sldImg"/>
          </p:nvPr>
        </p:nvSpPr>
        <p:spPr>
          <a:xfrm>
            <a:off x="373063" y="685800"/>
            <a:ext cx="6111875" cy="3429000"/>
          </a:xfrm>
        </p:spPr>
      </p:sp>
      <p:sp>
        <p:nvSpPr>
          <p:cNvPr id="3" name="Notes Placeholder 2">
            <a:extLst>
              <a:ext uri="{FF2B5EF4-FFF2-40B4-BE49-F238E27FC236}">
                <a16:creationId xmlns:a16="http://schemas.microsoft.com/office/drawing/2014/main" id="{29DFBA60-330B-DF08-7045-33418788C98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54096FE-96FB-569F-2B05-1254CFBBF153}"/>
              </a:ext>
            </a:extLst>
          </p:cNvPr>
          <p:cNvSpPr>
            <a:spLocks noGrp="1"/>
          </p:cNvSpPr>
          <p:nvPr>
            <p:ph type="sldNum" sz="quarter" idx="10"/>
          </p:nvPr>
        </p:nvSpPr>
        <p:spPr/>
        <p:txBody>
          <a:bodyPr/>
          <a:lstStyle/>
          <a:p>
            <a:fld id="{BAB2A57B-FBD6-D143-B590-9B45EC76B6FA}"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2413087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75FBA-D93A-91BB-A305-22C77CA5E0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DA4481-747D-E1FE-635C-E1888F9907F5}"/>
              </a:ext>
            </a:extLst>
          </p:cNvPr>
          <p:cNvSpPr>
            <a:spLocks noGrp="1" noRot="1" noChangeAspect="1"/>
          </p:cNvSpPr>
          <p:nvPr>
            <p:ph type="sldImg"/>
          </p:nvPr>
        </p:nvSpPr>
        <p:spPr>
          <a:xfrm>
            <a:off x="373063" y="685800"/>
            <a:ext cx="6111875" cy="3429000"/>
          </a:xfrm>
        </p:spPr>
      </p:sp>
      <p:sp>
        <p:nvSpPr>
          <p:cNvPr id="3" name="Notes Placeholder 2">
            <a:extLst>
              <a:ext uri="{FF2B5EF4-FFF2-40B4-BE49-F238E27FC236}">
                <a16:creationId xmlns:a16="http://schemas.microsoft.com/office/drawing/2014/main" id="{FAA76B5C-4506-48F0-E842-84B3D37107C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7DA3B6C-0D29-1541-4A39-F39DDB15BA28}"/>
              </a:ext>
            </a:extLst>
          </p:cNvPr>
          <p:cNvSpPr>
            <a:spLocks noGrp="1"/>
          </p:cNvSpPr>
          <p:nvPr>
            <p:ph type="sldNum" sz="quarter" idx="10"/>
          </p:nvPr>
        </p:nvSpPr>
        <p:spPr/>
        <p:txBody>
          <a:bodyPr/>
          <a:lstStyle/>
          <a:p>
            <a:fld id="{BAB2A57B-FBD6-D143-B590-9B45EC76B6FA}"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787707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7405F-FCE1-14D4-9EE6-D1BD3B35D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F6912D-9CA0-6734-12CF-A130307674EB}"/>
              </a:ext>
            </a:extLst>
          </p:cNvPr>
          <p:cNvSpPr>
            <a:spLocks noGrp="1" noRot="1" noChangeAspect="1"/>
          </p:cNvSpPr>
          <p:nvPr>
            <p:ph type="sldImg"/>
          </p:nvPr>
        </p:nvSpPr>
        <p:spPr>
          <a:xfrm>
            <a:off x="373063" y="685800"/>
            <a:ext cx="6111875" cy="3429000"/>
          </a:xfrm>
        </p:spPr>
      </p:sp>
      <p:sp>
        <p:nvSpPr>
          <p:cNvPr id="3" name="Notes Placeholder 2">
            <a:extLst>
              <a:ext uri="{FF2B5EF4-FFF2-40B4-BE49-F238E27FC236}">
                <a16:creationId xmlns:a16="http://schemas.microsoft.com/office/drawing/2014/main" id="{FFF92527-DD49-338A-7A18-097773A62C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D16D6E-C9D5-4D4B-D360-D52E40CBC21B}"/>
              </a:ext>
            </a:extLst>
          </p:cNvPr>
          <p:cNvSpPr>
            <a:spLocks noGrp="1"/>
          </p:cNvSpPr>
          <p:nvPr>
            <p:ph type="sldNum" sz="quarter" idx="10"/>
          </p:nvPr>
        </p:nvSpPr>
        <p:spPr/>
        <p:txBody>
          <a:bodyPr/>
          <a:lstStyle/>
          <a:p>
            <a:fld id="{BAB2A57B-FBD6-D143-B590-9B45EC76B6FA}"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4252353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91E23-62F6-7373-E22D-94FE5B5CE7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09BD67-68A2-338C-2807-63215C060E3D}"/>
              </a:ext>
            </a:extLst>
          </p:cNvPr>
          <p:cNvSpPr>
            <a:spLocks noGrp="1" noRot="1" noChangeAspect="1"/>
          </p:cNvSpPr>
          <p:nvPr>
            <p:ph type="sldImg"/>
          </p:nvPr>
        </p:nvSpPr>
        <p:spPr>
          <a:xfrm>
            <a:off x="373063" y="685800"/>
            <a:ext cx="6111875" cy="3429000"/>
          </a:xfrm>
        </p:spPr>
      </p:sp>
      <p:sp>
        <p:nvSpPr>
          <p:cNvPr id="3" name="Notes Placeholder 2">
            <a:extLst>
              <a:ext uri="{FF2B5EF4-FFF2-40B4-BE49-F238E27FC236}">
                <a16:creationId xmlns:a16="http://schemas.microsoft.com/office/drawing/2014/main" id="{34409572-BA69-EE69-EA69-29865534B26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00D1958-5BC1-8C30-D113-D167A45B6064}"/>
              </a:ext>
            </a:extLst>
          </p:cNvPr>
          <p:cNvSpPr>
            <a:spLocks noGrp="1"/>
          </p:cNvSpPr>
          <p:nvPr>
            <p:ph type="sldNum" sz="quarter" idx="10"/>
          </p:nvPr>
        </p:nvSpPr>
        <p:spPr/>
        <p:txBody>
          <a:bodyPr/>
          <a:lstStyle/>
          <a:p>
            <a:fld id="{BAB2A57B-FBD6-D143-B590-9B45EC76B6FA}"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656594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1C2DA-1F35-D3E1-7806-B6170879F5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D4CE81-E197-BF08-866B-2A9222E686E2}"/>
              </a:ext>
            </a:extLst>
          </p:cNvPr>
          <p:cNvSpPr>
            <a:spLocks noGrp="1" noRot="1" noChangeAspect="1"/>
          </p:cNvSpPr>
          <p:nvPr>
            <p:ph type="sldImg"/>
          </p:nvPr>
        </p:nvSpPr>
        <p:spPr>
          <a:xfrm>
            <a:off x="373063" y="685800"/>
            <a:ext cx="6111875" cy="3429000"/>
          </a:xfrm>
        </p:spPr>
      </p:sp>
      <p:sp>
        <p:nvSpPr>
          <p:cNvPr id="3" name="Notes Placeholder 2">
            <a:extLst>
              <a:ext uri="{FF2B5EF4-FFF2-40B4-BE49-F238E27FC236}">
                <a16:creationId xmlns:a16="http://schemas.microsoft.com/office/drawing/2014/main" id="{6A403987-BCEB-DF09-3CD3-C94AAFC3AB5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376AE86-6F74-803F-210C-6266605C0F33}"/>
              </a:ext>
            </a:extLst>
          </p:cNvPr>
          <p:cNvSpPr>
            <a:spLocks noGrp="1"/>
          </p:cNvSpPr>
          <p:nvPr>
            <p:ph type="sldNum" sz="quarter" idx="10"/>
          </p:nvPr>
        </p:nvSpPr>
        <p:spPr/>
        <p:txBody>
          <a:bodyPr/>
          <a:lstStyle/>
          <a:p>
            <a:fld id="{BAB2A57B-FBD6-D143-B590-9B45EC76B6FA}"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44056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95135" y="13689687"/>
            <a:ext cx="28117800" cy="5033903"/>
          </a:xfrm>
          <a:prstGeom prst="rect">
            <a:avLst/>
          </a:prstGeom>
        </p:spPr>
        <p:txBody>
          <a:bodyPr wrap="none" anchor="t">
            <a:normAutofit/>
          </a:bodyPr>
          <a:lstStyle>
            <a:lvl1pPr algn="r">
              <a:defRPr sz="17000" b="0" i="0" spc="-919">
                <a:solidFill>
                  <a:schemeClr val="bg1">
                    <a:lumMod val="65000"/>
                    <a:lumOff val="35000"/>
                  </a:schemeClr>
                </a:solidFill>
                <a:effectLst>
                  <a:outerShdw blurRad="469900" dist="342900" dir="5400000" sy="-20000" rotWithShape="0">
                    <a:prstClr val="black">
                      <a:alpha val="66000"/>
                    </a:prstClr>
                  </a:outerShdw>
                </a:effectLst>
                <a:latin typeface="Arial" charset="0"/>
              </a:defRPr>
            </a:lvl1pPr>
          </a:lstStyle>
          <a:p>
            <a:r>
              <a:rPr lang="en-US" dirty="0"/>
              <a:t>Click to edit Master title style</a:t>
            </a:r>
          </a:p>
        </p:txBody>
      </p:sp>
      <p:sp>
        <p:nvSpPr>
          <p:cNvPr id="3" name="Subtitle 2"/>
          <p:cNvSpPr>
            <a:spLocks noGrp="1"/>
          </p:cNvSpPr>
          <p:nvPr>
            <p:ph type="subTitle" idx="1"/>
          </p:nvPr>
        </p:nvSpPr>
        <p:spPr>
          <a:xfrm>
            <a:off x="6795132" y="11329419"/>
            <a:ext cx="28117800" cy="2312343"/>
          </a:xfrm>
        </p:spPr>
        <p:txBody>
          <a:bodyPr anchor="b">
            <a:normAutofit/>
          </a:bodyPr>
          <a:lstStyle>
            <a:lvl1pPr marL="0" indent="0" algn="r">
              <a:buNone/>
              <a:defRPr sz="9806" b="0" i="0">
                <a:solidFill>
                  <a:schemeClr val="bg1">
                    <a:lumMod val="65000"/>
                    <a:lumOff val="35000"/>
                  </a:schemeClr>
                </a:solidFill>
                <a:latin typeface="Arial" charset="0"/>
              </a:defRPr>
            </a:lvl1pPr>
            <a:lvl2pPr marL="1401114" indent="0" algn="ctr">
              <a:buNone/>
              <a:defRPr sz="6129"/>
            </a:lvl2pPr>
            <a:lvl3pPr marL="2802227" indent="0" algn="ctr">
              <a:buNone/>
              <a:defRPr sz="5516"/>
            </a:lvl3pPr>
            <a:lvl4pPr marL="4203342" indent="0" algn="ctr">
              <a:buNone/>
              <a:defRPr sz="4904"/>
            </a:lvl4pPr>
            <a:lvl5pPr marL="5604455" indent="0" algn="ctr">
              <a:buNone/>
              <a:defRPr sz="4904"/>
            </a:lvl5pPr>
            <a:lvl6pPr marL="7005569" indent="0" algn="ctr">
              <a:buNone/>
              <a:defRPr sz="4904"/>
            </a:lvl6pPr>
            <a:lvl7pPr marL="8406682" indent="0" algn="ctr">
              <a:buNone/>
              <a:defRPr sz="4904"/>
            </a:lvl7pPr>
            <a:lvl8pPr marL="9807797" indent="0" algn="ctr">
              <a:buNone/>
              <a:defRPr sz="4904"/>
            </a:lvl8pPr>
            <a:lvl9pPr marL="11208910" indent="0" algn="ctr">
              <a:buNone/>
              <a:defRPr sz="4904"/>
            </a:lvl9pPr>
          </a:lstStyle>
          <a:p>
            <a:r>
              <a:rPr lang="en-US" dirty="0"/>
              <a:t>Click to edit Master subtitle style</a:t>
            </a:r>
          </a:p>
        </p:txBody>
      </p:sp>
    </p:spTree>
    <p:extLst>
      <p:ext uri="{BB962C8B-B14F-4D97-AF65-F5344CB8AC3E}">
        <p14:creationId xmlns:p14="http://schemas.microsoft.com/office/powerpoint/2010/main" val="9621619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7859" y="7876275"/>
            <a:ext cx="28414667" cy="105055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88720" y="5378825"/>
            <a:ext cx="6897686" cy="13002986"/>
          </a:xfrm>
        </p:spPr>
        <p:txBody>
          <a:bodyPr/>
          <a:lstStyle>
            <a:lvl1pPr marL="0" indent="0">
              <a:buNone/>
              <a:defRPr sz="4904">
                <a:solidFill>
                  <a:schemeClr val="bg1">
                    <a:lumMod val="65000"/>
                    <a:lumOff val="35000"/>
                  </a:schemeClr>
                </a:solidFill>
              </a:defRPr>
            </a:lvl1pPr>
            <a:lvl2pPr marL="1401114" indent="0">
              <a:buNone/>
              <a:defRPr sz="4290"/>
            </a:lvl2pPr>
            <a:lvl3pPr marL="2802227" indent="0">
              <a:buNone/>
              <a:defRPr sz="3677"/>
            </a:lvl3pPr>
            <a:lvl4pPr marL="4203342" indent="0">
              <a:buNone/>
              <a:defRPr sz="3065"/>
            </a:lvl4pPr>
            <a:lvl5pPr marL="5604455" indent="0">
              <a:buNone/>
              <a:defRPr sz="3065"/>
            </a:lvl5pPr>
            <a:lvl6pPr marL="7005569" indent="0">
              <a:buNone/>
              <a:defRPr sz="3065"/>
            </a:lvl6pPr>
            <a:lvl7pPr marL="8406682" indent="0">
              <a:buNone/>
              <a:defRPr sz="3065"/>
            </a:lvl7pPr>
            <a:lvl8pPr marL="9807797" indent="0">
              <a:buNone/>
              <a:defRPr sz="3065"/>
            </a:lvl8pPr>
            <a:lvl9pPr marL="11208910" indent="0">
              <a:buNone/>
              <a:defRPr sz="3065"/>
            </a:lvl9pPr>
          </a:lstStyle>
          <a:p>
            <a:pPr lvl="0"/>
            <a:r>
              <a:rPr lang="en-US"/>
              <a:t>Click to edit Master text styles</a:t>
            </a:r>
          </a:p>
        </p:txBody>
      </p:sp>
      <p:sp>
        <p:nvSpPr>
          <p:cNvPr id="9" name="Text Placeholder 4">
            <a:extLst>
              <a:ext uri="{FF2B5EF4-FFF2-40B4-BE49-F238E27FC236}">
                <a16:creationId xmlns:a16="http://schemas.microsoft.com/office/drawing/2014/main" id="{869CD85A-1825-408B-8B36-D1A56D7DAD8F}"/>
              </a:ext>
            </a:extLst>
          </p:cNvPr>
          <p:cNvSpPr>
            <a:spLocks noGrp="1"/>
          </p:cNvSpPr>
          <p:nvPr>
            <p:ph type="body" sz="quarter" idx="3" hasCustomPrompt="1"/>
          </p:nvPr>
        </p:nvSpPr>
        <p:spPr>
          <a:xfrm>
            <a:off x="8417859" y="5378824"/>
            <a:ext cx="28414667" cy="2303406"/>
          </a:xfrm>
        </p:spPr>
        <p:txBody>
          <a:bodyPr vert="horz" lIns="91440" tIns="45720" rIns="91440" bIns="45720" rtlCol="0" anchor="b">
            <a:normAutofit/>
          </a:bodyPr>
          <a:lstStyle>
            <a:lvl1pPr>
              <a:buNone/>
              <a:defRPr lang="en-US" sz="8800" b="1">
                <a:solidFill>
                  <a:schemeClr val="bg1"/>
                </a:solidFill>
              </a:defRPr>
            </a:lvl1pPr>
          </a:lstStyle>
          <a:p>
            <a:pPr marL="0" lvl="0" indent="0">
              <a:buNone/>
            </a:pPr>
            <a:r>
              <a:rPr lang="en-US" dirty="0"/>
              <a:t>CLICK TO EDIT MASTER TEXT STYLES</a:t>
            </a:r>
          </a:p>
        </p:txBody>
      </p:sp>
      <p:sp>
        <p:nvSpPr>
          <p:cNvPr id="10" name="Title 1">
            <a:extLst>
              <a:ext uri="{FF2B5EF4-FFF2-40B4-BE49-F238E27FC236}">
                <a16:creationId xmlns:a16="http://schemas.microsoft.com/office/drawing/2014/main" id="{92521792-DC53-4DA3-B46C-D8F161E7C3C4}"/>
              </a:ext>
            </a:extLst>
          </p:cNvPr>
          <p:cNvSpPr>
            <a:spLocks noGrp="1"/>
          </p:cNvSpPr>
          <p:nvPr>
            <p:ph type="title"/>
          </p:nvPr>
        </p:nvSpPr>
        <p:spPr>
          <a:xfrm>
            <a:off x="8086406" y="1119718"/>
            <a:ext cx="23164559" cy="2080682"/>
          </a:xfrm>
        </p:spPr>
        <p:txBody>
          <a:bodyPr/>
          <a:lstStyle/>
          <a:p>
            <a:r>
              <a:rPr lang="en-US" dirty="0"/>
              <a:t>Click to edit Master title style</a:t>
            </a:r>
          </a:p>
        </p:txBody>
      </p:sp>
      <p:sp>
        <p:nvSpPr>
          <p:cNvPr id="11" name="Text Placeholder 9">
            <a:extLst>
              <a:ext uri="{FF2B5EF4-FFF2-40B4-BE49-F238E27FC236}">
                <a16:creationId xmlns:a16="http://schemas.microsoft.com/office/drawing/2014/main" id="{85113C0E-1626-4742-9DCE-30C737C60378}"/>
              </a:ext>
            </a:extLst>
          </p:cNvPr>
          <p:cNvSpPr>
            <a:spLocks noGrp="1"/>
          </p:cNvSpPr>
          <p:nvPr>
            <p:ph type="body" sz="quarter" idx="18" hasCustomPrompt="1"/>
          </p:nvPr>
        </p:nvSpPr>
        <p:spPr>
          <a:xfrm>
            <a:off x="8086725" y="3549650"/>
            <a:ext cx="23164800" cy="1498600"/>
          </a:xfrm>
        </p:spPr>
        <p:txBody>
          <a:bodyPr>
            <a:normAutofit/>
          </a:bodyPr>
          <a:lstStyle>
            <a:lvl1pPr marL="0" marR="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sz="7200"/>
            </a:lvl1pPr>
          </a:lstStyle>
          <a:p>
            <a:pPr marL="0" marR="0" lvl="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a:pPr>
            <a:r>
              <a:rPr lang="en-US" dirty="0"/>
              <a:t>Click to edit Author’s Name and Affiliation or subtitle</a:t>
            </a:r>
          </a:p>
        </p:txBody>
      </p:sp>
      <p:sp>
        <p:nvSpPr>
          <p:cNvPr id="14" name="Picture Placeholder 11">
            <a:extLst>
              <a:ext uri="{FF2B5EF4-FFF2-40B4-BE49-F238E27FC236}">
                <a16:creationId xmlns:a16="http://schemas.microsoft.com/office/drawing/2014/main" id="{27394165-7DA1-468B-8647-6CC827C66370}"/>
              </a:ext>
            </a:extLst>
          </p:cNvPr>
          <p:cNvSpPr>
            <a:spLocks noGrp="1"/>
          </p:cNvSpPr>
          <p:nvPr>
            <p:ph type="pic" sz="quarter" idx="14" hasCustomPrompt="1"/>
          </p:nvPr>
        </p:nvSpPr>
        <p:spPr>
          <a:xfrm>
            <a:off x="31815088" y="806450"/>
            <a:ext cx="5029200" cy="4241800"/>
          </a:xfrm>
        </p:spPr>
        <p:txBody>
          <a:bodyPr anchor="ctr"/>
          <a:lstStyle>
            <a:lvl1pPr marL="0" indent="0" algn="ctr">
              <a:buNone/>
              <a:defRPr/>
            </a:lvl1pPr>
          </a:lstStyle>
          <a:p>
            <a:r>
              <a:rPr lang="en-US" dirty="0"/>
              <a:t>Click to add logo</a:t>
            </a:r>
          </a:p>
        </p:txBody>
      </p:sp>
      <p:sp>
        <p:nvSpPr>
          <p:cNvPr id="12" name="Date Placeholder 3">
            <a:extLst>
              <a:ext uri="{FF2B5EF4-FFF2-40B4-BE49-F238E27FC236}">
                <a16:creationId xmlns:a16="http://schemas.microsoft.com/office/drawing/2014/main" id="{178DA0B1-6A58-42E6-B560-3FFF51ABC516}"/>
              </a:ext>
            </a:extLst>
          </p:cNvPr>
          <p:cNvSpPr>
            <a:spLocks noGrp="1"/>
          </p:cNvSpPr>
          <p:nvPr>
            <p:ph type="dt" sz="half" idx="19"/>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13" name="Footer Placeholder 4">
            <a:extLst>
              <a:ext uri="{FF2B5EF4-FFF2-40B4-BE49-F238E27FC236}">
                <a16:creationId xmlns:a16="http://schemas.microsoft.com/office/drawing/2014/main" id="{3FA34A77-35E8-4DFD-952A-6D3808446467}"/>
              </a:ext>
            </a:extLst>
          </p:cNvPr>
          <p:cNvSpPr>
            <a:spLocks noGrp="1"/>
          </p:cNvSpPr>
          <p:nvPr>
            <p:ph type="ftr" sz="quarter" idx="20"/>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15" name="Slide Number Placeholder 5">
            <a:extLst>
              <a:ext uri="{FF2B5EF4-FFF2-40B4-BE49-F238E27FC236}">
                <a16:creationId xmlns:a16="http://schemas.microsoft.com/office/drawing/2014/main" id="{1DAA6620-2DD7-4EB7-A27E-E439BAD3705E}"/>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cxnSp>
        <p:nvCxnSpPr>
          <p:cNvPr id="17" name="Straight Connector 16">
            <a:extLst>
              <a:ext uri="{FF2B5EF4-FFF2-40B4-BE49-F238E27FC236}">
                <a16:creationId xmlns:a16="http://schemas.microsoft.com/office/drawing/2014/main" id="{80ED0FFC-AB3D-42FC-AFDA-1DC2B0138573}"/>
              </a:ext>
            </a:extLst>
          </p:cNvPr>
          <p:cNvCxnSpPr/>
          <p:nvPr userDrawn="1"/>
        </p:nvCxnSpPr>
        <p:spPr>
          <a:xfrm>
            <a:off x="8412974" y="7747544"/>
            <a:ext cx="28419552"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pic>
        <p:nvPicPr>
          <p:cNvPr id="2" name="Picture 1" descr="A baseball field and a city&#10;&#10;AI-generated content may be incorrect.">
            <a:extLst>
              <a:ext uri="{FF2B5EF4-FFF2-40B4-BE49-F238E27FC236}">
                <a16:creationId xmlns:a16="http://schemas.microsoft.com/office/drawing/2014/main" id="{8CAE883F-2BE1-D7B5-A04F-382EBC58B5C1}"/>
              </a:ext>
            </a:extLst>
          </p:cNvPr>
          <p:cNvPicPr>
            <a:picLocks noChangeAspect="1"/>
          </p:cNvPicPr>
          <p:nvPr userDrawn="1"/>
        </p:nvPicPr>
        <p:blipFill>
          <a:blip r:embed="rId2"/>
          <a:stretch>
            <a:fillRect/>
          </a:stretch>
        </p:blipFill>
        <p:spPr>
          <a:xfrm>
            <a:off x="1188720" y="785118"/>
            <a:ext cx="2664457" cy="4263132"/>
          </a:xfrm>
          <a:prstGeom prst="rect">
            <a:avLst/>
          </a:prstGeom>
        </p:spPr>
      </p:pic>
    </p:spTree>
    <p:extLst>
      <p:ext uri="{BB962C8B-B14F-4D97-AF65-F5344CB8AC3E}">
        <p14:creationId xmlns:p14="http://schemas.microsoft.com/office/powerpoint/2010/main" val="34169565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Content with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8417859" y="7876276"/>
            <a:ext cx="28414667" cy="42529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Text Placeholder 3"/>
          <p:cNvSpPr>
            <a:spLocks noGrp="1"/>
          </p:cNvSpPr>
          <p:nvPr>
            <p:ph type="body" sz="half" idx="2"/>
          </p:nvPr>
        </p:nvSpPr>
        <p:spPr>
          <a:xfrm>
            <a:off x="1188720" y="5378825"/>
            <a:ext cx="6897686" cy="13783410"/>
          </a:xfrm>
        </p:spPr>
        <p:txBody>
          <a:bodyPr/>
          <a:lstStyle>
            <a:lvl1pPr marL="0" indent="0">
              <a:buNone/>
              <a:defRPr sz="4904">
                <a:solidFill>
                  <a:schemeClr val="bg1">
                    <a:lumMod val="65000"/>
                    <a:lumOff val="35000"/>
                  </a:schemeClr>
                </a:solidFill>
              </a:defRPr>
            </a:lvl1pPr>
            <a:lvl2pPr marL="1401114" indent="0">
              <a:buNone/>
              <a:defRPr sz="4290"/>
            </a:lvl2pPr>
            <a:lvl3pPr marL="2802227" indent="0">
              <a:buNone/>
              <a:defRPr sz="3677"/>
            </a:lvl3pPr>
            <a:lvl4pPr marL="4203342" indent="0">
              <a:buNone/>
              <a:defRPr sz="3065"/>
            </a:lvl4pPr>
            <a:lvl5pPr marL="5604455" indent="0">
              <a:buNone/>
              <a:defRPr sz="3065"/>
            </a:lvl5pPr>
            <a:lvl6pPr marL="7005569" indent="0">
              <a:buNone/>
              <a:defRPr sz="3065"/>
            </a:lvl6pPr>
            <a:lvl7pPr marL="8406682" indent="0">
              <a:buNone/>
              <a:defRPr sz="3065"/>
            </a:lvl7pPr>
            <a:lvl8pPr marL="9807797" indent="0">
              <a:buNone/>
              <a:defRPr sz="3065"/>
            </a:lvl8pPr>
            <a:lvl9pPr marL="11208910" indent="0">
              <a:buNone/>
              <a:defRPr sz="3065"/>
            </a:lvl9pPr>
          </a:lstStyle>
          <a:p>
            <a:pPr lvl="0"/>
            <a:r>
              <a:rPr lang="en-US"/>
              <a:t>Click to edit Master text styles</a:t>
            </a:r>
          </a:p>
        </p:txBody>
      </p:sp>
      <p:sp>
        <p:nvSpPr>
          <p:cNvPr id="9" name="Text Placeholder 4">
            <a:extLst>
              <a:ext uri="{FF2B5EF4-FFF2-40B4-BE49-F238E27FC236}">
                <a16:creationId xmlns:a16="http://schemas.microsoft.com/office/drawing/2014/main" id="{869CD85A-1825-408B-8B36-D1A56D7DAD8F}"/>
              </a:ext>
            </a:extLst>
          </p:cNvPr>
          <p:cNvSpPr>
            <a:spLocks noGrp="1"/>
          </p:cNvSpPr>
          <p:nvPr>
            <p:ph type="body" sz="quarter" idx="3" hasCustomPrompt="1"/>
          </p:nvPr>
        </p:nvSpPr>
        <p:spPr>
          <a:xfrm>
            <a:off x="8417859" y="5378824"/>
            <a:ext cx="28414667" cy="2303406"/>
          </a:xfrm>
        </p:spPr>
        <p:txBody>
          <a:bodyPr vert="horz" lIns="91440" tIns="45720" rIns="91440" bIns="45720" rtlCol="0" anchor="b">
            <a:normAutofit/>
          </a:bodyPr>
          <a:lstStyle>
            <a:lvl1pPr>
              <a:buNone/>
              <a:defRPr lang="en-US" sz="8800" b="1">
                <a:solidFill>
                  <a:schemeClr val="bg1"/>
                </a:solidFill>
              </a:defRPr>
            </a:lvl1pPr>
          </a:lstStyle>
          <a:p>
            <a:pPr marL="0" lvl="0" indent="0">
              <a:buNone/>
            </a:pPr>
            <a:r>
              <a:rPr lang="en-US" dirty="0"/>
              <a:t>CLICK TO EDIT MASTER TEXT STYLES</a:t>
            </a:r>
          </a:p>
        </p:txBody>
      </p:sp>
      <p:sp>
        <p:nvSpPr>
          <p:cNvPr id="10" name="Title 1">
            <a:extLst>
              <a:ext uri="{FF2B5EF4-FFF2-40B4-BE49-F238E27FC236}">
                <a16:creationId xmlns:a16="http://schemas.microsoft.com/office/drawing/2014/main" id="{92521792-DC53-4DA3-B46C-D8F161E7C3C4}"/>
              </a:ext>
            </a:extLst>
          </p:cNvPr>
          <p:cNvSpPr>
            <a:spLocks noGrp="1"/>
          </p:cNvSpPr>
          <p:nvPr>
            <p:ph type="title"/>
          </p:nvPr>
        </p:nvSpPr>
        <p:spPr>
          <a:xfrm>
            <a:off x="8086406" y="1119718"/>
            <a:ext cx="23164559" cy="2080682"/>
          </a:xfrm>
        </p:spPr>
        <p:txBody>
          <a:bodyPr/>
          <a:lstStyle/>
          <a:p>
            <a:r>
              <a:rPr lang="en-US" dirty="0"/>
              <a:t>Click to edit Master title style</a:t>
            </a:r>
          </a:p>
        </p:txBody>
      </p:sp>
      <p:sp>
        <p:nvSpPr>
          <p:cNvPr id="11" name="Text Placeholder 9">
            <a:extLst>
              <a:ext uri="{FF2B5EF4-FFF2-40B4-BE49-F238E27FC236}">
                <a16:creationId xmlns:a16="http://schemas.microsoft.com/office/drawing/2014/main" id="{85113C0E-1626-4742-9DCE-30C737C60378}"/>
              </a:ext>
            </a:extLst>
          </p:cNvPr>
          <p:cNvSpPr>
            <a:spLocks noGrp="1"/>
          </p:cNvSpPr>
          <p:nvPr>
            <p:ph type="body" sz="quarter" idx="18" hasCustomPrompt="1"/>
          </p:nvPr>
        </p:nvSpPr>
        <p:spPr>
          <a:xfrm>
            <a:off x="8086725" y="3549650"/>
            <a:ext cx="23164800" cy="1498600"/>
          </a:xfrm>
        </p:spPr>
        <p:txBody>
          <a:bodyPr>
            <a:normAutofit/>
          </a:bodyPr>
          <a:lstStyle>
            <a:lvl1pPr marL="0" marR="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sz="7200"/>
            </a:lvl1pPr>
          </a:lstStyle>
          <a:p>
            <a:pPr marL="0" marR="0" lvl="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a:pPr>
            <a:r>
              <a:rPr lang="en-US" dirty="0"/>
              <a:t>Click to edit Author’s Name and Affiliation or subtitle</a:t>
            </a:r>
          </a:p>
        </p:txBody>
      </p:sp>
      <p:sp>
        <p:nvSpPr>
          <p:cNvPr id="12" name="Content Placeholder 2">
            <a:extLst>
              <a:ext uri="{FF2B5EF4-FFF2-40B4-BE49-F238E27FC236}">
                <a16:creationId xmlns:a16="http://schemas.microsoft.com/office/drawing/2014/main" id="{277AF783-1CAE-4B6E-8675-8E6C1E504CFA}"/>
              </a:ext>
            </a:extLst>
          </p:cNvPr>
          <p:cNvSpPr>
            <a:spLocks noGrp="1"/>
          </p:cNvSpPr>
          <p:nvPr>
            <p:ph idx="19" hasCustomPrompt="1"/>
          </p:nvPr>
        </p:nvSpPr>
        <p:spPr>
          <a:xfrm>
            <a:off x="8412974" y="14909263"/>
            <a:ext cx="28419552" cy="42529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4">
            <a:extLst>
              <a:ext uri="{FF2B5EF4-FFF2-40B4-BE49-F238E27FC236}">
                <a16:creationId xmlns:a16="http://schemas.microsoft.com/office/drawing/2014/main" id="{C37B62D0-3C25-4A50-B9FC-0CBED58E0548}"/>
              </a:ext>
            </a:extLst>
          </p:cNvPr>
          <p:cNvSpPr>
            <a:spLocks noGrp="1"/>
          </p:cNvSpPr>
          <p:nvPr>
            <p:ph type="body" sz="quarter" idx="20" hasCustomPrompt="1"/>
          </p:nvPr>
        </p:nvSpPr>
        <p:spPr>
          <a:xfrm>
            <a:off x="8412974" y="12411811"/>
            <a:ext cx="28414667" cy="2303406"/>
          </a:xfrm>
        </p:spPr>
        <p:txBody>
          <a:bodyPr vert="horz" lIns="91440" tIns="45720" rIns="91440" bIns="45720" rtlCol="0" anchor="b">
            <a:normAutofit/>
          </a:bodyPr>
          <a:lstStyle>
            <a:lvl1pPr>
              <a:buNone/>
              <a:defRPr lang="en-US" sz="8800" b="1">
                <a:solidFill>
                  <a:schemeClr val="bg1"/>
                </a:solidFill>
              </a:defRPr>
            </a:lvl1pPr>
          </a:lstStyle>
          <a:p>
            <a:pPr marL="0" lvl="0" indent="0">
              <a:buNone/>
            </a:pPr>
            <a:r>
              <a:rPr lang="en-US" dirty="0"/>
              <a:t>CLICK TO EDIT MASTER TEXT STYLES</a:t>
            </a:r>
          </a:p>
        </p:txBody>
      </p:sp>
      <p:sp>
        <p:nvSpPr>
          <p:cNvPr id="14" name="Picture Placeholder 11">
            <a:extLst>
              <a:ext uri="{FF2B5EF4-FFF2-40B4-BE49-F238E27FC236}">
                <a16:creationId xmlns:a16="http://schemas.microsoft.com/office/drawing/2014/main" id="{70C92872-47C3-4E4A-A6FF-6493E6C351C6}"/>
              </a:ext>
            </a:extLst>
          </p:cNvPr>
          <p:cNvSpPr>
            <a:spLocks noGrp="1"/>
          </p:cNvSpPr>
          <p:nvPr>
            <p:ph type="pic" sz="quarter" idx="14" hasCustomPrompt="1"/>
          </p:nvPr>
        </p:nvSpPr>
        <p:spPr>
          <a:xfrm>
            <a:off x="31815088" y="806450"/>
            <a:ext cx="5029200" cy="4241800"/>
          </a:xfrm>
        </p:spPr>
        <p:txBody>
          <a:bodyPr anchor="ctr"/>
          <a:lstStyle>
            <a:lvl1pPr marL="0" indent="0" algn="ctr">
              <a:buNone/>
              <a:defRPr/>
            </a:lvl1pPr>
          </a:lstStyle>
          <a:p>
            <a:r>
              <a:rPr lang="en-US" dirty="0"/>
              <a:t>Click to add logo</a:t>
            </a:r>
          </a:p>
        </p:txBody>
      </p:sp>
      <p:sp>
        <p:nvSpPr>
          <p:cNvPr id="15" name="Date Placeholder 3">
            <a:extLst>
              <a:ext uri="{FF2B5EF4-FFF2-40B4-BE49-F238E27FC236}">
                <a16:creationId xmlns:a16="http://schemas.microsoft.com/office/drawing/2014/main" id="{90F1B1F6-713A-4B23-889A-041154637F7C}"/>
              </a:ext>
            </a:extLst>
          </p:cNvPr>
          <p:cNvSpPr>
            <a:spLocks noGrp="1"/>
          </p:cNvSpPr>
          <p:nvPr>
            <p:ph type="dt" sz="half" idx="21"/>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16" name="Footer Placeholder 4">
            <a:extLst>
              <a:ext uri="{FF2B5EF4-FFF2-40B4-BE49-F238E27FC236}">
                <a16:creationId xmlns:a16="http://schemas.microsoft.com/office/drawing/2014/main" id="{FBAFC4DD-AAFA-4CDF-9A23-838D99282380}"/>
              </a:ext>
            </a:extLst>
          </p:cNvPr>
          <p:cNvSpPr>
            <a:spLocks noGrp="1"/>
          </p:cNvSpPr>
          <p:nvPr>
            <p:ph type="ftr" sz="quarter" idx="22"/>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17" name="Slide Number Placeholder 5">
            <a:extLst>
              <a:ext uri="{FF2B5EF4-FFF2-40B4-BE49-F238E27FC236}">
                <a16:creationId xmlns:a16="http://schemas.microsoft.com/office/drawing/2014/main" id="{C6DF45A5-768E-478F-B04F-E0E53E835385}"/>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cxnSp>
        <p:nvCxnSpPr>
          <p:cNvPr id="19" name="Straight Connector 18">
            <a:extLst>
              <a:ext uri="{FF2B5EF4-FFF2-40B4-BE49-F238E27FC236}">
                <a16:creationId xmlns:a16="http://schemas.microsoft.com/office/drawing/2014/main" id="{A15AA631-1302-45DB-9E7C-1CEC858BE54D}"/>
              </a:ext>
            </a:extLst>
          </p:cNvPr>
          <p:cNvCxnSpPr/>
          <p:nvPr userDrawn="1"/>
        </p:nvCxnSpPr>
        <p:spPr>
          <a:xfrm>
            <a:off x="8412974" y="7747544"/>
            <a:ext cx="28419552"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22EC55A-F712-4C49-9935-E52A8273291D}"/>
              </a:ext>
            </a:extLst>
          </p:cNvPr>
          <p:cNvCxnSpPr/>
          <p:nvPr userDrawn="1"/>
        </p:nvCxnSpPr>
        <p:spPr>
          <a:xfrm>
            <a:off x="8412974" y="14744790"/>
            <a:ext cx="28419552"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pic>
        <p:nvPicPr>
          <p:cNvPr id="2" name="Picture 1" descr="A baseball field and a city&#10;&#10;AI-generated content may be incorrect.">
            <a:extLst>
              <a:ext uri="{FF2B5EF4-FFF2-40B4-BE49-F238E27FC236}">
                <a16:creationId xmlns:a16="http://schemas.microsoft.com/office/drawing/2014/main" id="{866D8152-3634-B4B5-8303-91A75B2067AB}"/>
              </a:ext>
            </a:extLst>
          </p:cNvPr>
          <p:cNvPicPr>
            <a:picLocks noChangeAspect="1"/>
          </p:cNvPicPr>
          <p:nvPr userDrawn="1"/>
        </p:nvPicPr>
        <p:blipFill>
          <a:blip r:embed="rId2"/>
          <a:stretch>
            <a:fillRect/>
          </a:stretch>
        </p:blipFill>
        <p:spPr>
          <a:xfrm>
            <a:off x="1188720" y="785118"/>
            <a:ext cx="2664457" cy="4263132"/>
          </a:xfrm>
          <a:prstGeom prst="rect">
            <a:avLst/>
          </a:prstGeom>
        </p:spPr>
      </p:pic>
    </p:spTree>
    <p:extLst>
      <p:ext uri="{BB962C8B-B14F-4D97-AF65-F5344CB8AC3E}">
        <p14:creationId xmlns:p14="http://schemas.microsoft.com/office/powerpoint/2010/main" val="12323397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7859" y="7876276"/>
            <a:ext cx="28426429" cy="6027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88720" y="5378825"/>
            <a:ext cx="6897686" cy="13002986"/>
          </a:xfrm>
        </p:spPr>
        <p:txBody>
          <a:bodyPr/>
          <a:lstStyle>
            <a:lvl1pPr marL="0" indent="0">
              <a:buNone/>
              <a:defRPr sz="4904">
                <a:solidFill>
                  <a:schemeClr val="bg1">
                    <a:lumMod val="65000"/>
                    <a:lumOff val="35000"/>
                  </a:schemeClr>
                </a:solidFill>
              </a:defRPr>
            </a:lvl1pPr>
            <a:lvl2pPr marL="1401114" indent="0">
              <a:buNone/>
              <a:defRPr sz="4290"/>
            </a:lvl2pPr>
            <a:lvl3pPr marL="2802227" indent="0">
              <a:buNone/>
              <a:defRPr sz="3677"/>
            </a:lvl3pPr>
            <a:lvl4pPr marL="4203342" indent="0">
              <a:buNone/>
              <a:defRPr sz="3065"/>
            </a:lvl4pPr>
            <a:lvl5pPr marL="5604455" indent="0">
              <a:buNone/>
              <a:defRPr sz="3065"/>
            </a:lvl5pPr>
            <a:lvl6pPr marL="7005569" indent="0">
              <a:buNone/>
              <a:defRPr sz="3065"/>
            </a:lvl6pPr>
            <a:lvl7pPr marL="8406682" indent="0">
              <a:buNone/>
              <a:defRPr sz="3065"/>
            </a:lvl7pPr>
            <a:lvl8pPr marL="9807797" indent="0">
              <a:buNone/>
              <a:defRPr sz="3065"/>
            </a:lvl8pPr>
            <a:lvl9pPr marL="11208910" indent="0">
              <a:buNone/>
              <a:defRPr sz="3065"/>
            </a:lvl9pPr>
          </a:lstStyle>
          <a:p>
            <a:pPr lvl="0"/>
            <a:r>
              <a:rPr lang="en-US"/>
              <a:t>Click to edit Master text styles</a:t>
            </a:r>
          </a:p>
        </p:txBody>
      </p:sp>
      <p:sp>
        <p:nvSpPr>
          <p:cNvPr id="9" name="Text Placeholder 4">
            <a:extLst>
              <a:ext uri="{FF2B5EF4-FFF2-40B4-BE49-F238E27FC236}">
                <a16:creationId xmlns:a16="http://schemas.microsoft.com/office/drawing/2014/main" id="{869CD85A-1825-408B-8B36-D1A56D7DAD8F}"/>
              </a:ext>
            </a:extLst>
          </p:cNvPr>
          <p:cNvSpPr>
            <a:spLocks noGrp="1"/>
          </p:cNvSpPr>
          <p:nvPr>
            <p:ph type="body" sz="quarter" idx="3" hasCustomPrompt="1"/>
          </p:nvPr>
        </p:nvSpPr>
        <p:spPr>
          <a:xfrm>
            <a:off x="8417859" y="5378824"/>
            <a:ext cx="28421840" cy="2303406"/>
          </a:xfrm>
        </p:spPr>
        <p:txBody>
          <a:bodyPr vert="horz" lIns="91440" tIns="45720" rIns="91440" bIns="45720" rtlCol="0" anchor="b">
            <a:normAutofit/>
          </a:bodyPr>
          <a:lstStyle>
            <a:lvl1pPr>
              <a:buNone/>
              <a:defRPr lang="en-US" sz="8800" b="1">
                <a:solidFill>
                  <a:schemeClr val="bg1"/>
                </a:solidFill>
              </a:defRPr>
            </a:lvl1pPr>
          </a:lstStyle>
          <a:p>
            <a:pPr marL="0" lvl="0" indent="0">
              <a:buNone/>
            </a:pPr>
            <a:r>
              <a:rPr lang="en-US" dirty="0"/>
              <a:t>CLICK TO EDIT MASTER TEXT STYLES</a:t>
            </a:r>
          </a:p>
        </p:txBody>
      </p:sp>
      <p:sp>
        <p:nvSpPr>
          <p:cNvPr id="11" name="Picture Placeholder 9">
            <a:extLst>
              <a:ext uri="{FF2B5EF4-FFF2-40B4-BE49-F238E27FC236}">
                <a16:creationId xmlns:a16="http://schemas.microsoft.com/office/drawing/2014/main" id="{C0716FB4-8888-452C-8293-5866671ED536}"/>
              </a:ext>
            </a:extLst>
          </p:cNvPr>
          <p:cNvSpPr>
            <a:spLocks noGrp="1"/>
          </p:cNvSpPr>
          <p:nvPr>
            <p:ph type="pic" sz="quarter" idx="14"/>
          </p:nvPr>
        </p:nvSpPr>
        <p:spPr>
          <a:xfrm>
            <a:off x="8417858" y="14362261"/>
            <a:ext cx="13716000" cy="4019550"/>
          </a:xfrm>
        </p:spPr>
        <p:txBody>
          <a:bodyPr/>
          <a:lstStyle>
            <a:lvl1pPr>
              <a:defRPr/>
            </a:lvl1pPr>
          </a:lstStyle>
          <a:p>
            <a:r>
              <a:rPr lang="en-US" dirty="0"/>
              <a:t>Click icon to add picture</a:t>
            </a:r>
          </a:p>
        </p:txBody>
      </p:sp>
      <p:sp>
        <p:nvSpPr>
          <p:cNvPr id="13" name="Picture Placeholder 9">
            <a:extLst>
              <a:ext uri="{FF2B5EF4-FFF2-40B4-BE49-F238E27FC236}">
                <a16:creationId xmlns:a16="http://schemas.microsoft.com/office/drawing/2014/main" id="{76A4DA31-70E1-47DF-962F-39C8A4403FD9}"/>
              </a:ext>
            </a:extLst>
          </p:cNvPr>
          <p:cNvSpPr>
            <a:spLocks noGrp="1"/>
          </p:cNvSpPr>
          <p:nvPr>
            <p:ph type="pic" sz="quarter" idx="15"/>
          </p:nvPr>
        </p:nvSpPr>
        <p:spPr>
          <a:xfrm>
            <a:off x="23123699" y="14362261"/>
            <a:ext cx="13716000" cy="4019550"/>
          </a:xfrm>
        </p:spPr>
        <p:txBody>
          <a:bodyPr/>
          <a:lstStyle>
            <a:lvl1pPr>
              <a:defRPr/>
            </a:lvl1pPr>
          </a:lstStyle>
          <a:p>
            <a:r>
              <a:rPr lang="en-US" dirty="0"/>
              <a:t>Click icon to add picture</a:t>
            </a:r>
          </a:p>
        </p:txBody>
      </p:sp>
      <p:sp>
        <p:nvSpPr>
          <p:cNvPr id="12" name="Title 1">
            <a:extLst>
              <a:ext uri="{FF2B5EF4-FFF2-40B4-BE49-F238E27FC236}">
                <a16:creationId xmlns:a16="http://schemas.microsoft.com/office/drawing/2014/main" id="{3B9183F8-8F95-4127-AF3F-B459DE00748D}"/>
              </a:ext>
            </a:extLst>
          </p:cNvPr>
          <p:cNvSpPr>
            <a:spLocks noGrp="1"/>
          </p:cNvSpPr>
          <p:nvPr>
            <p:ph type="title"/>
          </p:nvPr>
        </p:nvSpPr>
        <p:spPr>
          <a:xfrm>
            <a:off x="8086406" y="1119718"/>
            <a:ext cx="23164559" cy="2080682"/>
          </a:xfrm>
        </p:spPr>
        <p:txBody>
          <a:bodyPr/>
          <a:lstStyle/>
          <a:p>
            <a:r>
              <a:rPr lang="en-US" dirty="0"/>
              <a:t>Click to edit Master title style</a:t>
            </a:r>
          </a:p>
        </p:txBody>
      </p:sp>
      <p:sp>
        <p:nvSpPr>
          <p:cNvPr id="14" name="Text Placeholder 9">
            <a:extLst>
              <a:ext uri="{FF2B5EF4-FFF2-40B4-BE49-F238E27FC236}">
                <a16:creationId xmlns:a16="http://schemas.microsoft.com/office/drawing/2014/main" id="{D2310CBB-FFDF-4F3A-B7FC-59471EC9E624}"/>
              </a:ext>
            </a:extLst>
          </p:cNvPr>
          <p:cNvSpPr>
            <a:spLocks noGrp="1"/>
          </p:cNvSpPr>
          <p:nvPr>
            <p:ph type="body" sz="quarter" idx="18" hasCustomPrompt="1"/>
          </p:nvPr>
        </p:nvSpPr>
        <p:spPr>
          <a:xfrm>
            <a:off x="8086725" y="3549650"/>
            <a:ext cx="23164800" cy="1498600"/>
          </a:xfrm>
        </p:spPr>
        <p:txBody>
          <a:bodyPr>
            <a:normAutofit/>
          </a:bodyPr>
          <a:lstStyle>
            <a:lvl1pPr marL="0" marR="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sz="7200"/>
            </a:lvl1pPr>
          </a:lstStyle>
          <a:p>
            <a:pPr marL="0" marR="0" lvl="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a:pPr>
            <a:r>
              <a:rPr lang="en-US" dirty="0"/>
              <a:t>Click to edit Author’s Name and Affiliation or subtitle</a:t>
            </a:r>
          </a:p>
        </p:txBody>
      </p:sp>
      <p:sp>
        <p:nvSpPr>
          <p:cNvPr id="15" name="Picture Placeholder 11">
            <a:extLst>
              <a:ext uri="{FF2B5EF4-FFF2-40B4-BE49-F238E27FC236}">
                <a16:creationId xmlns:a16="http://schemas.microsoft.com/office/drawing/2014/main" id="{DC5E0CBC-3FB9-4791-A724-2BA98F2BE6C1}"/>
              </a:ext>
            </a:extLst>
          </p:cNvPr>
          <p:cNvSpPr>
            <a:spLocks noGrp="1"/>
          </p:cNvSpPr>
          <p:nvPr>
            <p:ph type="pic" sz="quarter" idx="19" hasCustomPrompt="1"/>
          </p:nvPr>
        </p:nvSpPr>
        <p:spPr>
          <a:xfrm>
            <a:off x="31815088" y="806450"/>
            <a:ext cx="5029200" cy="4241800"/>
          </a:xfrm>
        </p:spPr>
        <p:txBody>
          <a:bodyPr anchor="ctr"/>
          <a:lstStyle>
            <a:lvl1pPr marL="0" indent="0" algn="ctr">
              <a:buNone/>
              <a:defRPr/>
            </a:lvl1pPr>
          </a:lstStyle>
          <a:p>
            <a:r>
              <a:rPr lang="en-US" dirty="0"/>
              <a:t>Click to add logo</a:t>
            </a:r>
          </a:p>
        </p:txBody>
      </p:sp>
      <p:sp>
        <p:nvSpPr>
          <p:cNvPr id="16" name="Date Placeholder 3">
            <a:extLst>
              <a:ext uri="{FF2B5EF4-FFF2-40B4-BE49-F238E27FC236}">
                <a16:creationId xmlns:a16="http://schemas.microsoft.com/office/drawing/2014/main" id="{8E4B9C47-F84A-41A1-B96A-5D1ECDAACF41}"/>
              </a:ext>
            </a:extLst>
          </p:cNvPr>
          <p:cNvSpPr>
            <a:spLocks noGrp="1"/>
          </p:cNvSpPr>
          <p:nvPr>
            <p:ph type="dt" sz="half" idx="20"/>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17" name="Footer Placeholder 4">
            <a:extLst>
              <a:ext uri="{FF2B5EF4-FFF2-40B4-BE49-F238E27FC236}">
                <a16:creationId xmlns:a16="http://schemas.microsoft.com/office/drawing/2014/main" id="{7CA75D10-F3B2-46A1-A643-85C9B4A9D9B5}"/>
              </a:ext>
            </a:extLst>
          </p:cNvPr>
          <p:cNvSpPr>
            <a:spLocks noGrp="1"/>
          </p:cNvSpPr>
          <p:nvPr>
            <p:ph type="ftr" sz="quarter" idx="21"/>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18" name="Slide Number Placeholder 5">
            <a:extLst>
              <a:ext uri="{FF2B5EF4-FFF2-40B4-BE49-F238E27FC236}">
                <a16:creationId xmlns:a16="http://schemas.microsoft.com/office/drawing/2014/main" id="{4C1F8831-1E3A-458C-8520-317FEA0706FB}"/>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cxnSp>
        <p:nvCxnSpPr>
          <p:cNvPr id="19" name="Straight Connector 18">
            <a:extLst>
              <a:ext uri="{FF2B5EF4-FFF2-40B4-BE49-F238E27FC236}">
                <a16:creationId xmlns:a16="http://schemas.microsoft.com/office/drawing/2014/main" id="{86188484-DB45-4DE1-924F-41791B0E06D0}"/>
              </a:ext>
            </a:extLst>
          </p:cNvPr>
          <p:cNvCxnSpPr/>
          <p:nvPr userDrawn="1"/>
        </p:nvCxnSpPr>
        <p:spPr>
          <a:xfrm>
            <a:off x="8412974" y="7747544"/>
            <a:ext cx="28419552"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pic>
        <p:nvPicPr>
          <p:cNvPr id="2" name="Picture 1" descr="A baseball field and a city&#10;&#10;AI-generated content may be incorrect.">
            <a:extLst>
              <a:ext uri="{FF2B5EF4-FFF2-40B4-BE49-F238E27FC236}">
                <a16:creationId xmlns:a16="http://schemas.microsoft.com/office/drawing/2014/main" id="{2504E677-0B79-E314-F2BD-68E80B1F6B38}"/>
              </a:ext>
            </a:extLst>
          </p:cNvPr>
          <p:cNvPicPr>
            <a:picLocks noChangeAspect="1"/>
          </p:cNvPicPr>
          <p:nvPr userDrawn="1"/>
        </p:nvPicPr>
        <p:blipFill>
          <a:blip r:embed="rId2"/>
          <a:stretch>
            <a:fillRect/>
          </a:stretch>
        </p:blipFill>
        <p:spPr>
          <a:xfrm>
            <a:off x="1188720" y="785118"/>
            <a:ext cx="2664457" cy="4263132"/>
          </a:xfrm>
          <a:prstGeom prst="rect">
            <a:avLst/>
          </a:prstGeom>
        </p:spPr>
      </p:pic>
    </p:spTree>
    <p:extLst>
      <p:ext uri="{BB962C8B-B14F-4D97-AF65-F5344CB8AC3E}">
        <p14:creationId xmlns:p14="http://schemas.microsoft.com/office/powerpoint/2010/main" val="15559820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5348857" y="6285019"/>
            <a:ext cx="21495431" cy="11688870"/>
          </a:xfrm>
        </p:spPr>
        <p:txBody>
          <a:bodyPr anchor="t"/>
          <a:lstStyle>
            <a:lvl1pPr marL="0" indent="0">
              <a:buNone/>
              <a:defRPr sz="9806"/>
            </a:lvl1pPr>
            <a:lvl2pPr marL="1401114" indent="0">
              <a:buNone/>
              <a:defRPr sz="8581"/>
            </a:lvl2pPr>
            <a:lvl3pPr marL="2802227" indent="0">
              <a:buNone/>
              <a:defRPr sz="7355"/>
            </a:lvl3pPr>
            <a:lvl4pPr marL="4203342" indent="0">
              <a:buNone/>
              <a:defRPr sz="6129"/>
            </a:lvl4pPr>
            <a:lvl5pPr marL="5604455" indent="0">
              <a:buNone/>
              <a:defRPr sz="6129"/>
            </a:lvl5pPr>
            <a:lvl6pPr marL="7005569" indent="0">
              <a:buNone/>
              <a:defRPr sz="6129"/>
            </a:lvl6pPr>
            <a:lvl7pPr marL="8406682" indent="0">
              <a:buNone/>
              <a:defRPr sz="6129"/>
            </a:lvl7pPr>
            <a:lvl8pPr marL="9807797" indent="0">
              <a:buNone/>
              <a:defRPr sz="6129"/>
            </a:lvl8pPr>
            <a:lvl9pPr marL="11208910" indent="0">
              <a:buNone/>
              <a:defRPr sz="6129"/>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46112" y="6309360"/>
            <a:ext cx="14027867" cy="11688870"/>
          </a:xfrm>
        </p:spPr>
        <p:txBody>
          <a:bodyPr/>
          <a:lstStyle>
            <a:lvl1pPr marL="0" indent="0">
              <a:buNone/>
              <a:defRPr sz="4904">
                <a:solidFill>
                  <a:schemeClr val="bg1">
                    <a:lumMod val="65000"/>
                    <a:lumOff val="35000"/>
                  </a:schemeClr>
                </a:solidFill>
              </a:defRPr>
            </a:lvl1pPr>
            <a:lvl2pPr marL="1401114" indent="0">
              <a:buNone/>
              <a:defRPr sz="4290"/>
            </a:lvl2pPr>
            <a:lvl3pPr marL="2802227" indent="0">
              <a:buNone/>
              <a:defRPr sz="3677"/>
            </a:lvl3pPr>
            <a:lvl4pPr marL="4203342" indent="0">
              <a:buNone/>
              <a:defRPr sz="3065"/>
            </a:lvl4pPr>
            <a:lvl5pPr marL="5604455" indent="0">
              <a:buNone/>
              <a:defRPr sz="3065"/>
            </a:lvl5pPr>
            <a:lvl6pPr marL="7005569" indent="0">
              <a:buNone/>
              <a:defRPr sz="3065"/>
            </a:lvl6pPr>
            <a:lvl7pPr marL="8406682" indent="0">
              <a:buNone/>
              <a:defRPr sz="3065"/>
            </a:lvl7pPr>
            <a:lvl8pPr marL="9807797" indent="0">
              <a:buNone/>
              <a:defRPr sz="3065"/>
            </a:lvl8pPr>
            <a:lvl9pPr marL="11208910" indent="0">
              <a:buNone/>
              <a:defRPr sz="3065"/>
            </a:lvl9pPr>
          </a:lstStyle>
          <a:p>
            <a:pPr lvl="0"/>
            <a:r>
              <a:rPr lang="en-US"/>
              <a:t>Click to edit Master text styles</a:t>
            </a:r>
          </a:p>
        </p:txBody>
      </p:sp>
      <p:sp>
        <p:nvSpPr>
          <p:cNvPr id="9" name="Title 1">
            <a:extLst>
              <a:ext uri="{FF2B5EF4-FFF2-40B4-BE49-F238E27FC236}">
                <a16:creationId xmlns:a16="http://schemas.microsoft.com/office/drawing/2014/main" id="{A12521B0-F294-4769-939E-30C80888725C}"/>
              </a:ext>
            </a:extLst>
          </p:cNvPr>
          <p:cNvSpPr>
            <a:spLocks noGrp="1"/>
          </p:cNvSpPr>
          <p:nvPr>
            <p:ph type="title"/>
          </p:nvPr>
        </p:nvSpPr>
        <p:spPr>
          <a:xfrm>
            <a:off x="8086406" y="1119718"/>
            <a:ext cx="23164559" cy="2080682"/>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8DEFD573-62A7-4118-A6F7-604D8A3C2B7E}"/>
              </a:ext>
            </a:extLst>
          </p:cNvPr>
          <p:cNvSpPr>
            <a:spLocks noGrp="1"/>
          </p:cNvSpPr>
          <p:nvPr>
            <p:ph type="body" sz="quarter" idx="18" hasCustomPrompt="1"/>
          </p:nvPr>
        </p:nvSpPr>
        <p:spPr>
          <a:xfrm>
            <a:off x="8086725" y="3549650"/>
            <a:ext cx="23164800" cy="1498600"/>
          </a:xfrm>
        </p:spPr>
        <p:txBody>
          <a:bodyPr>
            <a:normAutofit/>
          </a:bodyPr>
          <a:lstStyle>
            <a:lvl1pPr marL="0" marR="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sz="7200"/>
            </a:lvl1pPr>
          </a:lstStyle>
          <a:p>
            <a:pPr marL="0" marR="0" lvl="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a:pPr>
            <a:r>
              <a:rPr lang="en-US" dirty="0"/>
              <a:t>Click to edit Author’s Name and Affiliation or subtitle</a:t>
            </a:r>
          </a:p>
        </p:txBody>
      </p:sp>
      <p:sp>
        <p:nvSpPr>
          <p:cNvPr id="11" name="Picture Placeholder 11">
            <a:extLst>
              <a:ext uri="{FF2B5EF4-FFF2-40B4-BE49-F238E27FC236}">
                <a16:creationId xmlns:a16="http://schemas.microsoft.com/office/drawing/2014/main" id="{4C1F3B20-6250-4D44-9062-A21011B1E449}"/>
              </a:ext>
            </a:extLst>
          </p:cNvPr>
          <p:cNvSpPr>
            <a:spLocks noGrp="1"/>
          </p:cNvSpPr>
          <p:nvPr>
            <p:ph type="pic" sz="quarter" idx="14" hasCustomPrompt="1"/>
          </p:nvPr>
        </p:nvSpPr>
        <p:spPr>
          <a:xfrm>
            <a:off x="31815088" y="806450"/>
            <a:ext cx="5029200" cy="4241800"/>
          </a:xfrm>
        </p:spPr>
        <p:txBody>
          <a:bodyPr anchor="ctr"/>
          <a:lstStyle>
            <a:lvl1pPr marL="0" indent="0" algn="ctr">
              <a:buNone/>
              <a:defRPr/>
            </a:lvl1pPr>
          </a:lstStyle>
          <a:p>
            <a:r>
              <a:rPr lang="en-US" dirty="0"/>
              <a:t>Click to add logo</a:t>
            </a:r>
          </a:p>
        </p:txBody>
      </p:sp>
      <p:sp>
        <p:nvSpPr>
          <p:cNvPr id="12" name="Date Placeholder 3">
            <a:extLst>
              <a:ext uri="{FF2B5EF4-FFF2-40B4-BE49-F238E27FC236}">
                <a16:creationId xmlns:a16="http://schemas.microsoft.com/office/drawing/2014/main" id="{5BC122A0-0956-419A-98F8-38DB49B15820}"/>
              </a:ext>
            </a:extLst>
          </p:cNvPr>
          <p:cNvSpPr>
            <a:spLocks noGrp="1"/>
          </p:cNvSpPr>
          <p:nvPr>
            <p:ph type="dt" sz="half" idx="19"/>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13" name="Footer Placeholder 4">
            <a:extLst>
              <a:ext uri="{FF2B5EF4-FFF2-40B4-BE49-F238E27FC236}">
                <a16:creationId xmlns:a16="http://schemas.microsoft.com/office/drawing/2014/main" id="{6722FBA8-8BAF-4E8D-8686-1BF90186E80C}"/>
              </a:ext>
            </a:extLst>
          </p:cNvPr>
          <p:cNvSpPr>
            <a:spLocks noGrp="1"/>
          </p:cNvSpPr>
          <p:nvPr>
            <p:ph type="ftr" sz="quarter" idx="3"/>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14" name="Slide Number Placeholder 5">
            <a:extLst>
              <a:ext uri="{FF2B5EF4-FFF2-40B4-BE49-F238E27FC236}">
                <a16:creationId xmlns:a16="http://schemas.microsoft.com/office/drawing/2014/main" id="{008FF85A-D23B-4554-995F-21835C984105}"/>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pic>
        <p:nvPicPr>
          <p:cNvPr id="2" name="Picture 1" descr="A baseball field and a city&#10;&#10;AI-generated content may be incorrect.">
            <a:extLst>
              <a:ext uri="{FF2B5EF4-FFF2-40B4-BE49-F238E27FC236}">
                <a16:creationId xmlns:a16="http://schemas.microsoft.com/office/drawing/2014/main" id="{0E779810-C503-6E92-FF34-5B65F694B0F5}"/>
              </a:ext>
            </a:extLst>
          </p:cNvPr>
          <p:cNvPicPr>
            <a:picLocks noChangeAspect="1"/>
          </p:cNvPicPr>
          <p:nvPr userDrawn="1"/>
        </p:nvPicPr>
        <p:blipFill>
          <a:blip r:embed="rId2"/>
          <a:stretch>
            <a:fillRect/>
          </a:stretch>
        </p:blipFill>
        <p:spPr>
          <a:xfrm>
            <a:off x="1188720" y="785118"/>
            <a:ext cx="2664457" cy="4263132"/>
          </a:xfrm>
          <a:prstGeom prst="rect">
            <a:avLst/>
          </a:prstGeom>
        </p:spPr>
      </p:pic>
    </p:spTree>
    <p:extLst>
      <p:ext uri="{BB962C8B-B14F-4D97-AF65-F5344CB8AC3E}">
        <p14:creationId xmlns:p14="http://schemas.microsoft.com/office/powerpoint/2010/main" val="85981824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2348" y="13392626"/>
            <a:ext cx="32335470" cy="2512689"/>
          </a:xfrm>
          <a:prstGeom prst="rect">
            <a:avLst/>
          </a:prstGeom>
        </p:spPr>
        <p:txBody>
          <a:bodyPr anchor="b"/>
          <a:lstStyle>
            <a:lvl1pPr>
              <a:defRPr sz="9806"/>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2348" y="5125885"/>
            <a:ext cx="32335470" cy="8266742"/>
          </a:xfrm>
        </p:spPr>
        <p:txBody>
          <a:bodyPr anchor="t"/>
          <a:lstStyle>
            <a:lvl1pPr marL="0" indent="0">
              <a:buNone/>
              <a:defRPr sz="9806"/>
            </a:lvl1pPr>
            <a:lvl2pPr marL="1401114" indent="0">
              <a:buNone/>
              <a:defRPr sz="8581"/>
            </a:lvl2pPr>
            <a:lvl3pPr marL="2802227" indent="0">
              <a:buNone/>
              <a:defRPr sz="7355"/>
            </a:lvl3pPr>
            <a:lvl4pPr marL="4203342" indent="0">
              <a:buNone/>
              <a:defRPr sz="6129"/>
            </a:lvl4pPr>
            <a:lvl5pPr marL="5604455" indent="0">
              <a:buNone/>
              <a:defRPr sz="6129"/>
            </a:lvl5pPr>
            <a:lvl6pPr marL="7005569" indent="0">
              <a:buNone/>
              <a:defRPr sz="6129"/>
            </a:lvl6pPr>
            <a:lvl7pPr marL="8406682" indent="0">
              <a:buNone/>
              <a:defRPr sz="6129"/>
            </a:lvl7pPr>
            <a:lvl8pPr marL="9807797" indent="0">
              <a:buNone/>
              <a:defRPr sz="6129"/>
            </a:lvl8pPr>
            <a:lvl9pPr marL="11208910" indent="0">
              <a:buNone/>
              <a:defRPr sz="6129"/>
            </a:lvl9pPr>
          </a:lstStyle>
          <a:p>
            <a:r>
              <a:rPr lang="en-US" dirty="0"/>
              <a:t>Drag picture to placeholder or click icon to add</a:t>
            </a:r>
          </a:p>
        </p:txBody>
      </p:sp>
      <p:sp>
        <p:nvSpPr>
          <p:cNvPr id="4" name="Text Placeholder 3"/>
          <p:cNvSpPr>
            <a:spLocks noGrp="1"/>
          </p:cNvSpPr>
          <p:nvPr>
            <p:ph type="body" sz="half" idx="2"/>
          </p:nvPr>
        </p:nvSpPr>
        <p:spPr>
          <a:xfrm>
            <a:off x="2582349" y="15905316"/>
            <a:ext cx="32330587" cy="2092914"/>
          </a:xfrm>
        </p:spPr>
        <p:txBody>
          <a:bodyPr/>
          <a:lstStyle>
            <a:lvl1pPr marL="0" indent="0">
              <a:buNone/>
              <a:defRPr sz="4904">
                <a:solidFill>
                  <a:schemeClr val="bg1">
                    <a:lumMod val="65000"/>
                    <a:lumOff val="35000"/>
                  </a:schemeClr>
                </a:solidFill>
              </a:defRPr>
            </a:lvl1pPr>
            <a:lvl2pPr marL="1401114" indent="0">
              <a:buNone/>
              <a:defRPr sz="4290"/>
            </a:lvl2pPr>
            <a:lvl3pPr marL="2802227" indent="0">
              <a:buNone/>
              <a:defRPr sz="3677"/>
            </a:lvl3pPr>
            <a:lvl4pPr marL="4203342" indent="0">
              <a:buNone/>
              <a:defRPr sz="3065"/>
            </a:lvl4pPr>
            <a:lvl5pPr marL="5604455" indent="0">
              <a:buNone/>
              <a:defRPr sz="3065"/>
            </a:lvl5pPr>
            <a:lvl6pPr marL="7005569" indent="0">
              <a:buNone/>
              <a:defRPr sz="3065"/>
            </a:lvl6pPr>
            <a:lvl7pPr marL="8406682" indent="0">
              <a:buNone/>
              <a:defRPr sz="3065"/>
            </a:lvl7pPr>
            <a:lvl8pPr marL="9807797" indent="0">
              <a:buNone/>
              <a:defRPr sz="3065"/>
            </a:lvl8pPr>
            <a:lvl9pPr marL="11208910" indent="0">
              <a:buNone/>
              <a:defRPr sz="3065"/>
            </a:lvl9pPr>
          </a:lstStyle>
          <a:p>
            <a:pPr lvl="0"/>
            <a:r>
              <a:rPr lang="en-US"/>
              <a:t>Click to edit Master text styles</a:t>
            </a:r>
          </a:p>
        </p:txBody>
      </p:sp>
      <p:sp>
        <p:nvSpPr>
          <p:cNvPr id="8" name="Date Placeholder 3">
            <a:extLst>
              <a:ext uri="{FF2B5EF4-FFF2-40B4-BE49-F238E27FC236}">
                <a16:creationId xmlns:a16="http://schemas.microsoft.com/office/drawing/2014/main" id="{704BC25A-F340-4939-B222-9049721130A8}"/>
              </a:ext>
            </a:extLst>
          </p:cNvPr>
          <p:cNvSpPr>
            <a:spLocks noGrp="1"/>
          </p:cNvSpPr>
          <p:nvPr>
            <p:ph type="dt" sz="half" idx="10"/>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9" name="Footer Placeholder 4">
            <a:extLst>
              <a:ext uri="{FF2B5EF4-FFF2-40B4-BE49-F238E27FC236}">
                <a16:creationId xmlns:a16="http://schemas.microsoft.com/office/drawing/2014/main" id="{60883954-788B-4C6C-B97C-898FE8D22E17}"/>
              </a:ext>
            </a:extLst>
          </p:cNvPr>
          <p:cNvSpPr>
            <a:spLocks noGrp="1"/>
          </p:cNvSpPr>
          <p:nvPr>
            <p:ph type="ftr" sz="quarter" idx="3"/>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10" name="Slide Number Placeholder 5">
            <a:extLst>
              <a:ext uri="{FF2B5EF4-FFF2-40B4-BE49-F238E27FC236}">
                <a16:creationId xmlns:a16="http://schemas.microsoft.com/office/drawing/2014/main" id="{79000773-EC42-4AB8-9A74-A5D5D24D9806}"/>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pic>
        <p:nvPicPr>
          <p:cNvPr id="5" name="Picture 4" descr="A baseball field and a city&#10;&#10;AI-generated content may be incorrect.">
            <a:extLst>
              <a:ext uri="{FF2B5EF4-FFF2-40B4-BE49-F238E27FC236}">
                <a16:creationId xmlns:a16="http://schemas.microsoft.com/office/drawing/2014/main" id="{2B17E13D-5CC1-7BCD-A6E8-544A2384111B}"/>
              </a:ext>
            </a:extLst>
          </p:cNvPr>
          <p:cNvPicPr>
            <a:picLocks noChangeAspect="1"/>
          </p:cNvPicPr>
          <p:nvPr userDrawn="1"/>
        </p:nvPicPr>
        <p:blipFill>
          <a:blip r:embed="rId2"/>
          <a:stretch>
            <a:fillRect/>
          </a:stretch>
        </p:blipFill>
        <p:spPr>
          <a:xfrm>
            <a:off x="1188720" y="785118"/>
            <a:ext cx="2664457" cy="4263132"/>
          </a:xfrm>
          <a:prstGeom prst="rect">
            <a:avLst/>
          </a:prstGeom>
        </p:spPr>
      </p:pic>
    </p:spTree>
    <p:extLst>
      <p:ext uri="{BB962C8B-B14F-4D97-AF65-F5344CB8AC3E}">
        <p14:creationId xmlns:p14="http://schemas.microsoft.com/office/powerpoint/2010/main" val="40219329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2348" y="2066771"/>
            <a:ext cx="32335470" cy="10838655"/>
          </a:xfrm>
          <a:prstGeom prst="rect">
            <a:avLst/>
          </a:prstGeom>
        </p:spPr>
        <p:txBody>
          <a:bodyPr anchor="ctr"/>
          <a:lstStyle>
            <a:lvl1pPr>
              <a:defRPr sz="9806"/>
            </a:lvl1pPr>
          </a:lstStyle>
          <a:p>
            <a:r>
              <a:rPr lang="en-US"/>
              <a:t>Click to edit Master title style</a:t>
            </a:r>
            <a:endParaRPr lang="en-US" dirty="0"/>
          </a:p>
        </p:txBody>
      </p:sp>
      <p:sp>
        <p:nvSpPr>
          <p:cNvPr id="4" name="Text Placeholder 3"/>
          <p:cNvSpPr>
            <a:spLocks noGrp="1"/>
          </p:cNvSpPr>
          <p:nvPr>
            <p:ph type="body" sz="half" idx="2"/>
          </p:nvPr>
        </p:nvSpPr>
        <p:spPr>
          <a:xfrm>
            <a:off x="2582349" y="13767490"/>
            <a:ext cx="32330587" cy="4605600"/>
          </a:xfrm>
        </p:spPr>
        <p:txBody>
          <a:bodyPr anchor="ctr"/>
          <a:lstStyle>
            <a:lvl1pPr marL="0" indent="0">
              <a:buNone/>
              <a:defRPr sz="4904"/>
            </a:lvl1pPr>
            <a:lvl2pPr marL="1401114" indent="0">
              <a:buNone/>
              <a:defRPr sz="4290"/>
            </a:lvl2pPr>
            <a:lvl3pPr marL="2802227" indent="0">
              <a:buNone/>
              <a:defRPr sz="3677"/>
            </a:lvl3pPr>
            <a:lvl4pPr marL="4203342" indent="0">
              <a:buNone/>
              <a:defRPr sz="3065"/>
            </a:lvl4pPr>
            <a:lvl5pPr marL="5604455" indent="0">
              <a:buNone/>
              <a:defRPr sz="3065"/>
            </a:lvl5pPr>
            <a:lvl6pPr marL="7005569" indent="0">
              <a:buNone/>
              <a:defRPr sz="3065"/>
            </a:lvl6pPr>
            <a:lvl7pPr marL="8406682" indent="0">
              <a:buNone/>
              <a:defRPr sz="3065"/>
            </a:lvl7pPr>
            <a:lvl8pPr marL="9807797" indent="0">
              <a:buNone/>
              <a:defRPr sz="3065"/>
            </a:lvl8pPr>
            <a:lvl9pPr marL="11208910" indent="0">
              <a:buNone/>
              <a:defRPr sz="3065"/>
            </a:lvl9pPr>
          </a:lstStyle>
          <a:p>
            <a:pPr lvl="0"/>
            <a:r>
              <a:rPr lang="en-US"/>
              <a:t>Click to edit Master text styles</a:t>
            </a:r>
          </a:p>
        </p:txBody>
      </p:sp>
      <p:pic>
        <p:nvPicPr>
          <p:cNvPr id="3" name="Picture 2" descr="A baseball field and a city&#10;&#10;AI-generated content may be incorrect.">
            <a:extLst>
              <a:ext uri="{FF2B5EF4-FFF2-40B4-BE49-F238E27FC236}">
                <a16:creationId xmlns:a16="http://schemas.microsoft.com/office/drawing/2014/main" id="{24374181-61F1-6776-0D78-1485DC2A428E}"/>
              </a:ext>
            </a:extLst>
          </p:cNvPr>
          <p:cNvPicPr>
            <a:picLocks noChangeAspect="1"/>
          </p:cNvPicPr>
          <p:nvPr userDrawn="1"/>
        </p:nvPicPr>
        <p:blipFill>
          <a:blip r:embed="rId2"/>
          <a:stretch>
            <a:fillRect/>
          </a:stretch>
        </p:blipFill>
        <p:spPr>
          <a:xfrm>
            <a:off x="1188720" y="785118"/>
            <a:ext cx="2664457" cy="4263132"/>
          </a:xfrm>
          <a:prstGeom prst="rect">
            <a:avLst/>
          </a:prstGeom>
        </p:spPr>
      </p:pic>
    </p:spTree>
    <p:extLst>
      <p:ext uri="{BB962C8B-B14F-4D97-AF65-F5344CB8AC3E}">
        <p14:creationId xmlns:p14="http://schemas.microsoft.com/office/powerpoint/2010/main" val="23361740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25434" y="1119717"/>
            <a:ext cx="24527629" cy="9178239"/>
          </a:xfrm>
          <a:prstGeom prst="rect">
            <a:avLst/>
          </a:prstGeom>
        </p:spPr>
        <p:txBody>
          <a:bodyPr anchor="ctr"/>
          <a:lstStyle>
            <a:lvl1pPr>
              <a:defRPr sz="13484"/>
            </a:lvl1pPr>
          </a:lstStyle>
          <a:p>
            <a:r>
              <a:rPr lang="en-US"/>
              <a:t>Click to edit Master title style</a:t>
            </a:r>
            <a:endParaRPr lang="en-US" dirty="0"/>
          </a:p>
        </p:txBody>
      </p:sp>
      <p:sp>
        <p:nvSpPr>
          <p:cNvPr id="12" name="Text Placeholder 3"/>
          <p:cNvSpPr>
            <a:spLocks noGrp="1"/>
          </p:cNvSpPr>
          <p:nvPr>
            <p:ph type="body" sz="half" idx="13"/>
          </p:nvPr>
        </p:nvSpPr>
        <p:spPr>
          <a:xfrm>
            <a:off x="5290983" y="10321042"/>
            <a:ext cx="26913319" cy="1683502"/>
          </a:xfrm>
        </p:spPr>
        <p:txBody>
          <a:bodyPr anchor="t">
            <a:normAutofit/>
          </a:bodyPr>
          <a:lstStyle>
            <a:lvl1pPr marL="0" indent="0">
              <a:buNone/>
              <a:defRPr sz="4290"/>
            </a:lvl1pPr>
            <a:lvl2pPr marL="1401114" indent="0">
              <a:buNone/>
              <a:defRPr sz="4290"/>
            </a:lvl2pPr>
            <a:lvl3pPr marL="2802227" indent="0">
              <a:buNone/>
              <a:defRPr sz="3677"/>
            </a:lvl3pPr>
            <a:lvl4pPr marL="4203342" indent="0">
              <a:buNone/>
              <a:defRPr sz="3065"/>
            </a:lvl4pPr>
            <a:lvl5pPr marL="5604455" indent="0">
              <a:buNone/>
              <a:defRPr sz="3065"/>
            </a:lvl5pPr>
            <a:lvl6pPr marL="7005569" indent="0">
              <a:buNone/>
              <a:defRPr sz="3065"/>
            </a:lvl6pPr>
            <a:lvl7pPr marL="8406682" indent="0">
              <a:buNone/>
              <a:defRPr sz="3065"/>
            </a:lvl7pPr>
            <a:lvl8pPr marL="9807797" indent="0">
              <a:buNone/>
              <a:defRPr sz="3065"/>
            </a:lvl8pPr>
            <a:lvl9pPr marL="11208910" indent="0">
              <a:buNone/>
              <a:defRPr sz="3065"/>
            </a:lvl9pPr>
          </a:lstStyle>
          <a:p>
            <a:pPr lvl="0"/>
            <a:r>
              <a:rPr lang="en-US"/>
              <a:t>Click to edit Master text styles</a:t>
            </a:r>
          </a:p>
        </p:txBody>
      </p:sp>
      <p:sp>
        <p:nvSpPr>
          <p:cNvPr id="4" name="Text Placeholder 3"/>
          <p:cNvSpPr>
            <a:spLocks noGrp="1"/>
          </p:cNvSpPr>
          <p:nvPr>
            <p:ph type="body" sz="half" idx="2"/>
          </p:nvPr>
        </p:nvSpPr>
        <p:spPr>
          <a:xfrm>
            <a:off x="2577466" y="13805302"/>
            <a:ext cx="32325704" cy="4567788"/>
          </a:xfrm>
        </p:spPr>
        <p:txBody>
          <a:bodyPr anchor="ctr">
            <a:normAutofit/>
          </a:bodyPr>
          <a:lstStyle>
            <a:lvl1pPr marL="0" indent="0">
              <a:buNone/>
              <a:defRPr sz="4904"/>
            </a:lvl1pPr>
            <a:lvl2pPr marL="1401114" indent="0">
              <a:buNone/>
              <a:defRPr sz="4290"/>
            </a:lvl2pPr>
            <a:lvl3pPr marL="2802227" indent="0">
              <a:buNone/>
              <a:defRPr sz="3677"/>
            </a:lvl3pPr>
            <a:lvl4pPr marL="4203342" indent="0">
              <a:buNone/>
              <a:defRPr sz="3065"/>
            </a:lvl4pPr>
            <a:lvl5pPr marL="5604455" indent="0">
              <a:buNone/>
              <a:defRPr sz="3065"/>
            </a:lvl5pPr>
            <a:lvl6pPr marL="7005569" indent="0">
              <a:buNone/>
              <a:defRPr sz="3065"/>
            </a:lvl6pPr>
            <a:lvl7pPr marL="8406682" indent="0">
              <a:buNone/>
              <a:defRPr sz="3065"/>
            </a:lvl7pPr>
            <a:lvl8pPr marL="9807797" indent="0">
              <a:buNone/>
              <a:defRPr sz="3065"/>
            </a:lvl8pPr>
            <a:lvl9pPr marL="11208910" indent="0">
              <a:buNone/>
              <a:defRPr sz="3065"/>
            </a:lvl9pPr>
          </a:lstStyle>
          <a:p>
            <a:pPr lvl="0"/>
            <a:r>
              <a:rPr lang="en-US"/>
              <a:t>Click to edit Master text styles</a:t>
            </a:r>
          </a:p>
        </p:txBody>
      </p:sp>
      <p:sp>
        <p:nvSpPr>
          <p:cNvPr id="9" name="TextBox 8"/>
          <p:cNvSpPr txBox="1"/>
          <p:nvPr/>
        </p:nvSpPr>
        <p:spPr>
          <a:xfrm>
            <a:off x="7665716" y="2412928"/>
            <a:ext cx="1874520" cy="1793313"/>
          </a:xfrm>
          <a:prstGeom prst="rect">
            <a:avLst/>
          </a:prstGeom>
        </p:spPr>
        <p:txBody>
          <a:bodyPr vert="horz" lIns="280214" tIns="140107" rIns="280214" bIns="14010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defTabSz="552642"/>
            <a:r>
              <a:rPr lang="en-US" sz="24517" dirty="0">
                <a:solidFill>
                  <a:schemeClr val="bg1">
                    <a:lumMod val="65000"/>
                    <a:lumOff val="35000"/>
                  </a:schemeClr>
                </a:solidFill>
                <a:effectLst/>
                <a:latin typeface="Arial" charset="0"/>
              </a:rPr>
              <a:t>“</a:t>
            </a:r>
          </a:p>
        </p:txBody>
      </p:sp>
      <p:sp>
        <p:nvSpPr>
          <p:cNvPr id="10" name="TextBox 9"/>
          <p:cNvSpPr txBox="1"/>
          <p:nvPr/>
        </p:nvSpPr>
        <p:spPr>
          <a:xfrm>
            <a:off x="32096273" y="8412481"/>
            <a:ext cx="1874520" cy="1793313"/>
          </a:xfrm>
          <a:prstGeom prst="rect">
            <a:avLst/>
          </a:prstGeom>
        </p:spPr>
        <p:txBody>
          <a:bodyPr vert="horz" lIns="280214" tIns="140107" rIns="280214" bIns="140107"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552642"/>
            <a:r>
              <a:rPr lang="en-US" sz="24517" dirty="0">
                <a:solidFill>
                  <a:schemeClr val="bg1">
                    <a:lumMod val="65000"/>
                    <a:lumOff val="35000"/>
                  </a:schemeClr>
                </a:solidFill>
                <a:effectLst/>
                <a:latin typeface="Arial" charset="0"/>
              </a:rPr>
              <a:t>”</a:t>
            </a:r>
          </a:p>
        </p:txBody>
      </p:sp>
      <p:sp>
        <p:nvSpPr>
          <p:cNvPr id="11" name="Date Placeholder 3">
            <a:extLst>
              <a:ext uri="{FF2B5EF4-FFF2-40B4-BE49-F238E27FC236}">
                <a16:creationId xmlns:a16="http://schemas.microsoft.com/office/drawing/2014/main" id="{00BA5E47-755D-4B8C-89EB-93E962D16B9A}"/>
              </a:ext>
            </a:extLst>
          </p:cNvPr>
          <p:cNvSpPr>
            <a:spLocks noGrp="1"/>
          </p:cNvSpPr>
          <p:nvPr>
            <p:ph type="dt" sz="half" idx="14"/>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13" name="Footer Placeholder 4">
            <a:extLst>
              <a:ext uri="{FF2B5EF4-FFF2-40B4-BE49-F238E27FC236}">
                <a16:creationId xmlns:a16="http://schemas.microsoft.com/office/drawing/2014/main" id="{111924BB-0724-4505-B011-650DF52A25ED}"/>
              </a:ext>
            </a:extLst>
          </p:cNvPr>
          <p:cNvSpPr>
            <a:spLocks noGrp="1"/>
          </p:cNvSpPr>
          <p:nvPr>
            <p:ph type="ftr" sz="quarter" idx="3"/>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14" name="Slide Number Placeholder 5">
            <a:extLst>
              <a:ext uri="{FF2B5EF4-FFF2-40B4-BE49-F238E27FC236}">
                <a16:creationId xmlns:a16="http://schemas.microsoft.com/office/drawing/2014/main" id="{608C94BD-81EF-4574-8D16-5D73FB9A1E07}"/>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pic>
        <p:nvPicPr>
          <p:cNvPr id="3" name="Picture 2" descr="A baseball field and a city&#10;&#10;AI-generated content may be incorrect.">
            <a:extLst>
              <a:ext uri="{FF2B5EF4-FFF2-40B4-BE49-F238E27FC236}">
                <a16:creationId xmlns:a16="http://schemas.microsoft.com/office/drawing/2014/main" id="{A3A9DE4F-1BF8-1E43-9415-236691B83805}"/>
              </a:ext>
            </a:extLst>
          </p:cNvPr>
          <p:cNvPicPr>
            <a:picLocks noChangeAspect="1"/>
          </p:cNvPicPr>
          <p:nvPr userDrawn="1"/>
        </p:nvPicPr>
        <p:blipFill>
          <a:blip r:embed="rId2"/>
          <a:stretch>
            <a:fillRect/>
          </a:stretch>
        </p:blipFill>
        <p:spPr>
          <a:xfrm>
            <a:off x="1188720" y="785118"/>
            <a:ext cx="2664457" cy="4263132"/>
          </a:xfrm>
          <a:prstGeom prst="rect">
            <a:avLst/>
          </a:prstGeom>
        </p:spPr>
      </p:pic>
    </p:spTree>
    <p:extLst>
      <p:ext uri="{BB962C8B-B14F-4D97-AF65-F5344CB8AC3E}">
        <p14:creationId xmlns:p14="http://schemas.microsoft.com/office/powerpoint/2010/main" val="5562105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2348" y="7136035"/>
            <a:ext cx="32335470" cy="7702961"/>
          </a:xfrm>
          <a:prstGeom prst="rect">
            <a:avLst/>
          </a:prstGeom>
        </p:spPr>
        <p:txBody>
          <a:bodyPr anchor="b">
            <a:normAutofit/>
          </a:bodyPr>
          <a:lstStyle>
            <a:lvl1pPr>
              <a:defRPr sz="16548"/>
            </a:lvl1pPr>
          </a:lstStyle>
          <a:p>
            <a:r>
              <a:rPr lang="en-US"/>
              <a:t>Click to edit Master title style</a:t>
            </a:r>
            <a:endParaRPr lang="en-US" dirty="0"/>
          </a:p>
        </p:txBody>
      </p:sp>
      <p:sp>
        <p:nvSpPr>
          <p:cNvPr id="4" name="Text Placeholder 3"/>
          <p:cNvSpPr>
            <a:spLocks noGrp="1"/>
          </p:cNvSpPr>
          <p:nvPr>
            <p:ph type="body" sz="half" idx="2"/>
          </p:nvPr>
        </p:nvSpPr>
        <p:spPr>
          <a:xfrm>
            <a:off x="2582349" y="14875116"/>
            <a:ext cx="32330587" cy="3497975"/>
          </a:xfrm>
        </p:spPr>
        <p:txBody>
          <a:bodyPr anchor="t"/>
          <a:lstStyle>
            <a:lvl1pPr marL="0" indent="0">
              <a:buNone/>
              <a:defRPr sz="4904"/>
            </a:lvl1pPr>
            <a:lvl2pPr marL="1401114" indent="0">
              <a:buNone/>
              <a:defRPr sz="4290"/>
            </a:lvl2pPr>
            <a:lvl3pPr marL="2802227" indent="0">
              <a:buNone/>
              <a:defRPr sz="3677"/>
            </a:lvl3pPr>
            <a:lvl4pPr marL="4203342" indent="0">
              <a:buNone/>
              <a:defRPr sz="3065"/>
            </a:lvl4pPr>
            <a:lvl5pPr marL="5604455" indent="0">
              <a:buNone/>
              <a:defRPr sz="3065"/>
            </a:lvl5pPr>
            <a:lvl6pPr marL="7005569" indent="0">
              <a:buNone/>
              <a:defRPr sz="3065"/>
            </a:lvl6pPr>
            <a:lvl7pPr marL="8406682" indent="0">
              <a:buNone/>
              <a:defRPr sz="3065"/>
            </a:lvl7pPr>
            <a:lvl8pPr marL="9807797" indent="0">
              <a:buNone/>
              <a:defRPr sz="3065"/>
            </a:lvl8pPr>
            <a:lvl9pPr marL="11208910" indent="0">
              <a:buNone/>
              <a:defRPr sz="3065"/>
            </a:lvl9pPr>
          </a:lstStyle>
          <a:p>
            <a:pPr lvl="0"/>
            <a:r>
              <a:rPr lang="en-US"/>
              <a:t>Click to edit Master text styles</a:t>
            </a:r>
          </a:p>
        </p:txBody>
      </p:sp>
      <p:pic>
        <p:nvPicPr>
          <p:cNvPr id="3" name="Picture 2" descr="A baseball field and a city&#10;&#10;AI-generated content may be incorrect.">
            <a:extLst>
              <a:ext uri="{FF2B5EF4-FFF2-40B4-BE49-F238E27FC236}">
                <a16:creationId xmlns:a16="http://schemas.microsoft.com/office/drawing/2014/main" id="{47BC3124-7488-B152-34C0-67339E25C251}"/>
              </a:ext>
            </a:extLst>
          </p:cNvPr>
          <p:cNvPicPr>
            <a:picLocks noChangeAspect="1"/>
          </p:cNvPicPr>
          <p:nvPr userDrawn="1"/>
        </p:nvPicPr>
        <p:blipFill>
          <a:blip r:embed="rId2"/>
          <a:stretch>
            <a:fillRect/>
          </a:stretch>
        </p:blipFill>
        <p:spPr>
          <a:xfrm>
            <a:off x="1188720" y="785118"/>
            <a:ext cx="2664457" cy="4263132"/>
          </a:xfrm>
          <a:prstGeom prst="rect">
            <a:avLst/>
          </a:prstGeom>
        </p:spPr>
      </p:pic>
    </p:spTree>
    <p:extLst>
      <p:ext uri="{BB962C8B-B14F-4D97-AF65-F5344CB8AC3E}">
        <p14:creationId xmlns:p14="http://schemas.microsoft.com/office/powerpoint/2010/main" val="5535003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4112142" y="5783581"/>
            <a:ext cx="9061613" cy="1767203"/>
          </a:xfrm>
        </p:spPr>
        <p:txBody>
          <a:bodyPr anchor="b">
            <a:noAutofit/>
          </a:bodyPr>
          <a:lstStyle>
            <a:lvl1pPr marL="0" indent="0">
              <a:buNone/>
              <a:defRPr sz="5400" b="1">
                <a:solidFill>
                  <a:schemeClr val="bg1"/>
                </a:solidFill>
              </a:defRPr>
            </a:lvl1pPr>
            <a:lvl2pPr marL="1401114" indent="0">
              <a:buNone/>
              <a:defRPr sz="6129" b="1"/>
            </a:lvl2pPr>
            <a:lvl3pPr marL="2802227" indent="0">
              <a:buNone/>
              <a:defRPr sz="5516" b="1"/>
            </a:lvl3pPr>
            <a:lvl4pPr marL="4203342" indent="0">
              <a:buNone/>
              <a:defRPr sz="4904" b="1"/>
            </a:lvl4pPr>
            <a:lvl5pPr marL="5604455" indent="0">
              <a:buNone/>
              <a:defRPr sz="4904" b="1"/>
            </a:lvl5pPr>
            <a:lvl6pPr marL="7005569" indent="0">
              <a:buNone/>
              <a:defRPr sz="4904" b="1"/>
            </a:lvl6pPr>
            <a:lvl7pPr marL="8406682" indent="0">
              <a:buNone/>
              <a:defRPr sz="4904" b="1"/>
            </a:lvl7pPr>
            <a:lvl8pPr marL="9807797" indent="0">
              <a:buNone/>
              <a:defRPr sz="4904" b="1"/>
            </a:lvl8pPr>
            <a:lvl9pPr marL="11208910" indent="0">
              <a:buNone/>
              <a:defRPr sz="4904" b="1"/>
            </a:lvl9pPr>
          </a:lstStyle>
          <a:p>
            <a:pPr lvl="0"/>
            <a:r>
              <a:rPr lang="en-US" dirty="0"/>
              <a:t>CLICK TO EDIT MASTER TEXT STYLES</a:t>
            </a:r>
          </a:p>
        </p:txBody>
      </p:sp>
      <p:sp>
        <p:nvSpPr>
          <p:cNvPr id="8" name="Text Placeholder 3"/>
          <p:cNvSpPr>
            <a:spLocks noGrp="1"/>
          </p:cNvSpPr>
          <p:nvPr>
            <p:ph type="body" sz="half" idx="15"/>
          </p:nvPr>
        </p:nvSpPr>
        <p:spPr>
          <a:xfrm>
            <a:off x="4172155" y="7886701"/>
            <a:ext cx="9001601" cy="11007303"/>
          </a:xfrm>
        </p:spPr>
        <p:txBody>
          <a:bodyPr anchor="t">
            <a:normAutofit/>
          </a:bodyPr>
          <a:lstStyle>
            <a:lvl1pPr marL="0" indent="0">
              <a:buNone/>
              <a:defRPr sz="4290"/>
            </a:lvl1pPr>
            <a:lvl2pPr marL="1401114" indent="0">
              <a:buNone/>
              <a:defRPr sz="3677"/>
            </a:lvl2pPr>
            <a:lvl3pPr marL="2802227" indent="0">
              <a:buNone/>
              <a:defRPr sz="3065"/>
            </a:lvl3pPr>
            <a:lvl4pPr marL="4203342" indent="0">
              <a:buNone/>
              <a:defRPr sz="2758"/>
            </a:lvl4pPr>
            <a:lvl5pPr marL="5604455" indent="0">
              <a:buNone/>
              <a:defRPr sz="2758"/>
            </a:lvl5pPr>
            <a:lvl6pPr marL="7005569" indent="0">
              <a:buNone/>
              <a:defRPr sz="2758"/>
            </a:lvl6pPr>
            <a:lvl7pPr marL="8406682" indent="0">
              <a:buNone/>
              <a:defRPr sz="2758"/>
            </a:lvl7pPr>
            <a:lvl8pPr marL="9807797" indent="0">
              <a:buNone/>
              <a:defRPr sz="2758"/>
            </a:lvl8pPr>
            <a:lvl9pPr marL="11208910" indent="0">
              <a:buNone/>
              <a:defRPr sz="2758"/>
            </a:lvl9pPr>
          </a:lstStyle>
          <a:p>
            <a:pPr lvl="0"/>
            <a:r>
              <a:rPr lang="en-US" dirty="0"/>
              <a:t>Click to edit Master text styles</a:t>
            </a:r>
          </a:p>
        </p:txBody>
      </p:sp>
      <p:sp>
        <p:nvSpPr>
          <p:cNvPr id="9" name="Text Placeholder 4"/>
          <p:cNvSpPr>
            <a:spLocks noGrp="1"/>
          </p:cNvSpPr>
          <p:nvPr>
            <p:ph type="body" sz="quarter" idx="3" hasCustomPrompt="1"/>
          </p:nvPr>
        </p:nvSpPr>
        <p:spPr>
          <a:xfrm>
            <a:off x="14108084" y="5783581"/>
            <a:ext cx="9028941" cy="1767203"/>
          </a:xfrm>
        </p:spPr>
        <p:txBody>
          <a:bodyPr vert="horz" lIns="91440" tIns="45720" rIns="91440" bIns="45720" rtlCol="0" anchor="b">
            <a:noAutofit/>
          </a:bodyPr>
          <a:lstStyle>
            <a:lvl1pPr>
              <a:buNone/>
              <a:defRPr lang="en-US" sz="5400" b="1">
                <a:solidFill>
                  <a:schemeClr val="bg1"/>
                </a:solidFill>
              </a:defRPr>
            </a:lvl1pPr>
          </a:lstStyle>
          <a:p>
            <a:pPr marL="0" lvl="0" indent="0">
              <a:buNone/>
            </a:pPr>
            <a:r>
              <a:rPr lang="en-US" dirty="0"/>
              <a:t>CLICK TO EDIT MASTER TEXT STYLES</a:t>
            </a:r>
          </a:p>
        </p:txBody>
      </p:sp>
      <p:sp>
        <p:nvSpPr>
          <p:cNvPr id="10" name="Text Placeholder 3"/>
          <p:cNvSpPr>
            <a:spLocks noGrp="1"/>
          </p:cNvSpPr>
          <p:nvPr>
            <p:ph type="body" sz="half" idx="16"/>
          </p:nvPr>
        </p:nvSpPr>
        <p:spPr>
          <a:xfrm>
            <a:off x="14075632" y="7886701"/>
            <a:ext cx="9061392" cy="11007303"/>
          </a:xfrm>
        </p:spPr>
        <p:txBody>
          <a:bodyPr anchor="t">
            <a:normAutofit/>
          </a:bodyPr>
          <a:lstStyle>
            <a:lvl1pPr marL="0" indent="0">
              <a:buNone/>
              <a:defRPr sz="4290"/>
            </a:lvl1pPr>
            <a:lvl2pPr marL="1401114" indent="0">
              <a:buNone/>
              <a:defRPr sz="3677"/>
            </a:lvl2pPr>
            <a:lvl3pPr marL="2802227" indent="0">
              <a:buNone/>
              <a:defRPr sz="3065"/>
            </a:lvl3pPr>
            <a:lvl4pPr marL="4203342" indent="0">
              <a:buNone/>
              <a:defRPr sz="2758"/>
            </a:lvl4pPr>
            <a:lvl5pPr marL="5604455" indent="0">
              <a:buNone/>
              <a:defRPr sz="2758"/>
            </a:lvl5pPr>
            <a:lvl6pPr marL="7005569" indent="0">
              <a:buNone/>
              <a:defRPr sz="2758"/>
            </a:lvl6pPr>
            <a:lvl7pPr marL="8406682" indent="0">
              <a:buNone/>
              <a:defRPr sz="2758"/>
            </a:lvl7pPr>
            <a:lvl8pPr marL="9807797" indent="0">
              <a:buNone/>
              <a:defRPr sz="2758"/>
            </a:lvl8pPr>
            <a:lvl9pPr marL="11208910" indent="0">
              <a:buNone/>
              <a:defRPr sz="2758"/>
            </a:lvl9pPr>
          </a:lstStyle>
          <a:p>
            <a:pPr lvl="0"/>
            <a:r>
              <a:rPr lang="en-US"/>
              <a:t>Click to edit Master text styles</a:t>
            </a:r>
          </a:p>
        </p:txBody>
      </p:sp>
      <p:sp>
        <p:nvSpPr>
          <p:cNvPr id="11" name="Text Placeholder 4"/>
          <p:cNvSpPr>
            <a:spLocks noGrp="1"/>
          </p:cNvSpPr>
          <p:nvPr>
            <p:ph type="body" sz="quarter" idx="13" hasCustomPrompt="1"/>
          </p:nvPr>
        </p:nvSpPr>
        <p:spPr>
          <a:xfrm>
            <a:off x="24074285" y="5783581"/>
            <a:ext cx="9016247" cy="1767203"/>
          </a:xfrm>
        </p:spPr>
        <p:txBody>
          <a:bodyPr vert="horz" lIns="91440" tIns="45720" rIns="91440" bIns="45720" rtlCol="0" anchor="b">
            <a:noAutofit/>
          </a:bodyPr>
          <a:lstStyle>
            <a:lvl1pPr>
              <a:buNone/>
              <a:defRPr lang="en-US" sz="5400" b="1" dirty="0">
                <a:solidFill>
                  <a:schemeClr val="bg1"/>
                </a:solidFill>
              </a:defRPr>
            </a:lvl1pPr>
          </a:lstStyle>
          <a:p>
            <a:pPr marL="0" lvl="0" indent="0">
              <a:buNone/>
            </a:pPr>
            <a:r>
              <a:rPr lang="en-US" dirty="0"/>
              <a:t>CLICK TO EDIT MASTER TEXT STYLES</a:t>
            </a:r>
          </a:p>
        </p:txBody>
      </p:sp>
      <p:sp>
        <p:nvSpPr>
          <p:cNvPr id="12" name="Text Placeholder 3"/>
          <p:cNvSpPr>
            <a:spLocks noGrp="1"/>
          </p:cNvSpPr>
          <p:nvPr>
            <p:ph type="body" sz="half" idx="17"/>
          </p:nvPr>
        </p:nvSpPr>
        <p:spPr>
          <a:xfrm>
            <a:off x="24074285" y="7886701"/>
            <a:ext cx="9016247" cy="11007303"/>
          </a:xfrm>
        </p:spPr>
        <p:txBody>
          <a:bodyPr anchor="t">
            <a:normAutofit/>
          </a:bodyPr>
          <a:lstStyle>
            <a:lvl1pPr marL="0" indent="0">
              <a:buNone/>
              <a:defRPr sz="4290"/>
            </a:lvl1pPr>
            <a:lvl2pPr marL="1401114" indent="0">
              <a:buNone/>
              <a:defRPr sz="3677"/>
            </a:lvl2pPr>
            <a:lvl3pPr marL="2802227" indent="0">
              <a:buNone/>
              <a:defRPr sz="3065"/>
            </a:lvl3pPr>
            <a:lvl4pPr marL="4203342" indent="0">
              <a:buNone/>
              <a:defRPr sz="2758"/>
            </a:lvl4pPr>
            <a:lvl5pPr marL="5604455" indent="0">
              <a:buNone/>
              <a:defRPr sz="2758"/>
            </a:lvl5pPr>
            <a:lvl6pPr marL="7005569" indent="0">
              <a:buNone/>
              <a:defRPr sz="2758"/>
            </a:lvl6pPr>
            <a:lvl7pPr marL="8406682" indent="0">
              <a:buNone/>
              <a:defRPr sz="2758"/>
            </a:lvl7pPr>
            <a:lvl8pPr marL="9807797" indent="0">
              <a:buNone/>
              <a:defRPr sz="2758"/>
            </a:lvl8pPr>
            <a:lvl9pPr marL="11208910" indent="0">
              <a:buNone/>
              <a:defRPr sz="2758"/>
            </a:lvl9pPr>
          </a:lstStyle>
          <a:p>
            <a:pPr lvl="0"/>
            <a:r>
              <a:rPr lang="en-US"/>
              <a:t>Click to edit Master text styles</a:t>
            </a:r>
          </a:p>
        </p:txBody>
      </p:sp>
      <p:sp>
        <p:nvSpPr>
          <p:cNvPr id="14" name="Title 1">
            <a:extLst>
              <a:ext uri="{FF2B5EF4-FFF2-40B4-BE49-F238E27FC236}">
                <a16:creationId xmlns:a16="http://schemas.microsoft.com/office/drawing/2014/main" id="{2A44433E-8D70-4A4E-AC53-58179435BC00}"/>
              </a:ext>
            </a:extLst>
          </p:cNvPr>
          <p:cNvSpPr>
            <a:spLocks noGrp="1"/>
          </p:cNvSpPr>
          <p:nvPr>
            <p:ph type="title"/>
          </p:nvPr>
        </p:nvSpPr>
        <p:spPr>
          <a:xfrm>
            <a:off x="8086406" y="1119718"/>
            <a:ext cx="23164559" cy="2080682"/>
          </a:xfrm>
        </p:spPr>
        <p:txBody>
          <a:bodyPr/>
          <a:lstStyle/>
          <a:p>
            <a:r>
              <a:rPr lang="en-US" dirty="0"/>
              <a:t>Click to edit Master title style</a:t>
            </a:r>
          </a:p>
        </p:txBody>
      </p:sp>
      <p:sp>
        <p:nvSpPr>
          <p:cNvPr id="15" name="Text Placeholder 9">
            <a:extLst>
              <a:ext uri="{FF2B5EF4-FFF2-40B4-BE49-F238E27FC236}">
                <a16:creationId xmlns:a16="http://schemas.microsoft.com/office/drawing/2014/main" id="{7279FD49-EA2F-4620-AA91-D85E26940213}"/>
              </a:ext>
            </a:extLst>
          </p:cNvPr>
          <p:cNvSpPr>
            <a:spLocks noGrp="1"/>
          </p:cNvSpPr>
          <p:nvPr>
            <p:ph type="body" sz="quarter" idx="18" hasCustomPrompt="1"/>
          </p:nvPr>
        </p:nvSpPr>
        <p:spPr>
          <a:xfrm>
            <a:off x="8086725" y="3549650"/>
            <a:ext cx="23164800" cy="1498600"/>
          </a:xfrm>
        </p:spPr>
        <p:txBody>
          <a:bodyPr>
            <a:normAutofit/>
          </a:bodyPr>
          <a:lstStyle>
            <a:lvl1pPr marL="0" marR="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sz="7200"/>
            </a:lvl1pPr>
          </a:lstStyle>
          <a:p>
            <a:pPr marL="0" marR="0" lvl="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a:pPr>
            <a:r>
              <a:rPr lang="en-US" dirty="0"/>
              <a:t>Click to edit Author’s Name and Affiliation or subtitle</a:t>
            </a:r>
          </a:p>
        </p:txBody>
      </p:sp>
      <p:sp>
        <p:nvSpPr>
          <p:cNvPr id="16" name="Picture Placeholder 11">
            <a:extLst>
              <a:ext uri="{FF2B5EF4-FFF2-40B4-BE49-F238E27FC236}">
                <a16:creationId xmlns:a16="http://schemas.microsoft.com/office/drawing/2014/main" id="{96E3EF9E-28CF-4CD5-90C0-A793866C2264}"/>
              </a:ext>
            </a:extLst>
          </p:cNvPr>
          <p:cNvSpPr>
            <a:spLocks noGrp="1"/>
          </p:cNvSpPr>
          <p:nvPr>
            <p:ph type="pic" sz="quarter" idx="14" hasCustomPrompt="1"/>
          </p:nvPr>
        </p:nvSpPr>
        <p:spPr>
          <a:xfrm>
            <a:off x="31815088" y="806450"/>
            <a:ext cx="5029200" cy="4241800"/>
          </a:xfrm>
        </p:spPr>
        <p:txBody>
          <a:bodyPr anchor="ctr"/>
          <a:lstStyle>
            <a:lvl1pPr marL="0" indent="0" algn="ctr">
              <a:buNone/>
              <a:defRPr/>
            </a:lvl1pPr>
          </a:lstStyle>
          <a:p>
            <a:r>
              <a:rPr lang="en-US" dirty="0"/>
              <a:t>Click to add logo</a:t>
            </a:r>
          </a:p>
        </p:txBody>
      </p:sp>
      <p:sp>
        <p:nvSpPr>
          <p:cNvPr id="17" name="Date Placeholder 3">
            <a:extLst>
              <a:ext uri="{FF2B5EF4-FFF2-40B4-BE49-F238E27FC236}">
                <a16:creationId xmlns:a16="http://schemas.microsoft.com/office/drawing/2014/main" id="{3B2F8358-BEC3-41AC-B053-D6B032D106E2}"/>
              </a:ext>
            </a:extLst>
          </p:cNvPr>
          <p:cNvSpPr>
            <a:spLocks noGrp="1"/>
          </p:cNvSpPr>
          <p:nvPr>
            <p:ph type="dt" sz="half" idx="2"/>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18" name="Footer Placeholder 4">
            <a:extLst>
              <a:ext uri="{FF2B5EF4-FFF2-40B4-BE49-F238E27FC236}">
                <a16:creationId xmlns:a16="http://schemas.microsoft.com/office/drawing/2014/main" id="{5ED1DA2B-767D-40F5-B8D5-DF9263DC6A82}"/>
              </a:ext>
            </a:extLst>
          </p:cNvPr>
          <p:cNvSpPr>
            <a:spLocks noGrp="1"/>
          </p:cNvSpPr>
          <p:nvPr>
            <p:ph type="ftr" sz="quarter" idx="19"/>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19" name="Slide Number Placeholder 5">
            <a:extLst>
              <a:ext uri="{FF2B5EF4-FFF2-40B4-BE49-F238E27FC236}">
                <a16:creationId xmlns:a16="http://schemas.microsoft.com/office/drawing/2014/main" id="{6C102CE1-EA0F-4CC5-802E-3E2722323332}"/>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cxnSp>
        <p:nvCxnSpPr>
          <p:cNvPr id="20" name="Straight Connector 19">
            <a:extLst>
              <a:ext uri="{FF2B5EF4-FFF2-40B4-BE49-F238E27FC236}">
                <a16:creationId xmlns:a16="http://schemas.microsoft.com/office/drawing/2014/main" id="{944E63F6-6A2E-4677-99CF-9417DAD0DA3D}"/>
              </a:ext>
            </a:extLst>
          </p:cNvPr>
          <p:cNvCxnSpPr/>
          <p:nvPr userDrawn="1"/>
        </p:nvCxnSpPr>
        <p:spPr>
          <a:xfrm>
            <a:off x="4112051" y="7605333"/>
            <a:ext cx="9061704"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677CB3A-7E17-43BD-9375-8995FF88F831}"/>
              </a:ext>
            </a:extLst>
          </p:cNvPr>
          <p:cNvCxnSpPr/>
          <p:nvPr userDrawn="1"/>
        </p:nvCxnSpPr>
        <p:spPr>
          <a:xfrm>
            <a:off x="14075320" y="7616098"/>
            <a:ext cx="9061704"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2356936-2966-4FD7-9874-765571A277B7}"/>
              </a:ext>
            </a:extLst>
          </p:cNvPr>
          <p:cNvCxnSpPr/>
          <p:nvPr userDrawn="1"/>
        </p:nvCxnSpPr>
        <p:spPr>
          <a:xfrm>
            <a:off x="24028828" y="7605333"/>
            <a:ext cx="9061704"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pic>
        <p:nvPicPr>
          <p:cNvPr id="2" name="Picture 1" descr="A baseball field and a city&#10;&#10;AI-generated content may be incorrect.">
            <a:extLst>
              <a:ext uri="{FF2B5EF4-FFF2-40B4-BE49-F238E27FC236}">
                <a16:creationId xmlns:a16="http://schemas.microsoft.com/office/drawing/2014/main" id="{A4C3EE5C-E828-496F-F652-EEDC85A0A09A}"/>
              </a:ext>
            </a:extLst>
          </p:cNvPr>
          <p:cNvPicPr>
            <a:picLocks noChangeAspect="1"/>
          </p:cNvPicPr>
          <p:nvPr userDrawn="1"/>
        </p:nvPicPr>
        <p:blipFill>
          <a:blip r:embed="rId2"/>
          <a:stretch>
            <a:fillRect/>
          </a:stretch>
        </p:blipFill>
        <p:spPr>
          <a:xfrm>
            <a:off x="1188720" y="785118"/>
            <a:ext cx="2664457" cy="4263132"/>
          </a:xfrm>
          <a:prstGeom prst="rect">
            <a:avLst/>
          </a:prstGeom>
        </p:spPr>
      </p:pic>
    </p:spTree>
    <p:extLst>
      <p:ext uri="{BB962C8B-B14F-4D97-AF65-F5344CB8AC3E}">
        <p14:creationId xmlns:p14="http://schemas.microsoft.com/office/powerpoint/2010/main" val="269640624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Picture Column">
    <p:spTree>
      <p:nvGrpSpPr>
        <p:cNvPr id="1" name=""/>
        <p:cNvGrpSpPr/>
        <p:nvPr/>
      </p:nvGrpSpPr>
      <p:grpSpPr>
        <a:xfrm>
          <a:off x="0" y="0"/>
          <a:ext cx="0" cy="0"/>
          <a:chOff x="0" y="0"/>
          <a:chExt cx="0" cy="0"/>
        </a:xfrm>
      </p:grpSpPr>
      <p:sp>
        <p:nvSpPr>
          <p:cNvPr id="19" name="Text Placeholder 2"/>
          <p:cNvSpPr>
            <a:spLocks noGrp="1"/>
          </p:cNvSpPr>
          <p:nvPr>
            <p:ph type="body" idx="1" hasCustomPrompt="1"/>
          </p:nvPr>
        </p:nvSpPr>
        <p:spPr>
          <a:xfrm>
            <a:off x="4096161" y="13179010"/>
            <a:ext cx="9040654" cy="1767203"/>
          </a:xfrm>
        </p:spPr>
        <p:txBody>
          <a:bodyPr anchor="b">
            <a:noAutofit/>
          </a:bodyPr>
          <a:lstStyle>
            <a:lvl1pPr marL="0" indent="0">
              <a:buNone/>
              <a:defRPr sz="5400" b="1">
                <a:solidFill>
                  <a:schemeClr val="bg1"/>
                </a:solidFill>
              </a:defRPr>
            </a:lvl1pPr>
            <a:lvl2pPr marL="1401114" indent="0">
              <a:buNone/>
              <a:defRPr sz="6129" b="1"/>
            </a:lvl2pPr>
            <a:lvl3pPr marL="2802227" indent="0">
              <a:buNone/>
              <a:defRPr sz="5516" b="1"/>
            </a:lvl3pPr>
            <a:lvl4pPr marL="4203342" indent="0">
              <a:buNone/>
              <a:defRPr sz="4904" b="1"/>
            </a:lvl4pPr>
            <a:lvl5pPr marL="5604455" indent="0">
              <a:buNone/>
              <a:defRPr sz="4904" b="1"/>
            </a:lvl5pPr>
            <a:lvl6pPr marL="7005569" indent="0">
              <a:buNone/>
              <a:defRPr sz="4904" b="1"/>
            </a:lvl6pPr>
            <a:lvl7pPr marL="8406682" indent="0">
              <a:buNone/>
              <a:defRPr sz="4904" b="1"/>
            </a:lvl7pPr>
            <a:lvl8pPr marL="9807797" indent="0">
              <a:buNone/>
              <a:defRPr sz="4904" b="1"/>
            </a:lvl8pPr>
            <a:lvl9pPr marL="11208910" indent="0">
              <a:buNone/>
              <a:defRPr sz="4904" b="1"/>
            </a:lvl9pPr>
          </a:lstStyle>
          <a:p>
            <a:pPr lvl="0"/>
            <a:r>
              <a:rPr lang="en-US" dirty="0"/>
              <a:t>CLICK TO EDIT MASTER TEXT STYLES</a:t>
            </a:r>
          </a:p>
        </p:txBody>
      </p:sp>
      <p:sp>
        <p:nvSpPr>
          <p:cNvPr id="20" name="Picture Placeholder 2"/>
          <p:cNvSpPr>
            <a:spLocks noGrp="1" noChangeAspect="1"/>
          </p:cNvSpPr>
          <p:nvPr>
            <p:ph type="pic" idx="15"/>
          </p:nvPr>
        </p:nvSpPr>
        <p:spPr>
          <a:xfrm>
            <a:off x="4096161" y="6919486"/>
            <a:ext cx="9040654" cy="4673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4904"/>
            </a:lvl1pPr>
            <a:lvl2pPr marL="1401114" indent="0">
              <a:buNone/>
              <a:defRPr sz="4904"/>
            </a:lvl2pPr>
            <a:lvl3pPr marL="2802227" indent="0">
              <a:buNone/>
              <a:defRPr sz="4904"/>
            </a:lvl3pPr>
            <a:lvl4pPr marL="4203342" indent="0">
              <a:buNone/>
              <a:defRPr sz="4904"/>
            </a:lvl4pPr>
            <a:lvl5pPr marL="5604455" indent="0">
              <a:buNone/>
              <a:defRPr sz="4904"/>
            </a:lvl5pPr>
            <a:lvl6pPr marL="7005569" indent="0">
              <a:buNone/>
              <a:defRPr sz="4904"/>
            </a:lvl6pPr>
            <a:lvl7pPr marL="8406682" indent="0">
              <a:buNone/>
              <a:defRPr sz="4904"/>
            </a:lvl7pPr>
            <a:lvl8pPr marL="9807797" indent="0">
              <a:buNone/>
              <a:defRPr sz="4904"/>
            </a:lvl8pPr>
            <a:lvl9pPr marL="11208910" indent="0">
              <a:buNone/>
              <a:defRPr sz="4904"/>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4096161" y="14946215"/>
            <a:ext cx="9040654" cy="2021513"/>
          </a:xfrm>
        </p:spPr>
        <p:txBody>
          <a:bodyPr anchor="t">
            <a:normAutofit/>
          </a:bodyPr>
          <a:lstStyle>
            <a:lvl1pPr marL="0" indent="0">
              <a:buNone/>
              <a:defRPr sz="4290">
                <a:solidFill>
                  <a:schemeClr val="bg1">
                    <a:lumMod val="65000"/>
                    <a:lumOff val="35000"/>
                  </a:schemeClr>
                </a:solidFill>
              </a:defRPr>
            </a:lvl1pPr>
            <a:lvl2pPr marL="1401114" indent="0">
              <a:buNone/>
              <a:defRPr sz="3677"/>
            </a:lvl2pPr>
            <a:lvl3pPr marL="2802227" indent="0">
              <a:buNone/>
              <a:defRPr sz="3065"/>
            </a:lvl3pPr>
            <a:lvl4pPr marL="4203342" indent="0">
              <a:buNone/>
              <a:defRPr sz="2758"/>
            </a:lvl4pPr>
            <a:lvl5pPr marL="5604455" indent="0">
              <a:buNone/>
              <a:defRPr sz="2758"/>
            </a:lvl5pPr>
            <a:lvl6pPr marL="7005569" indent="0">
              <a:buNone/>
              <a:defRPr sz="2758"/>
            </a:lvl6pPr>
            <a:lvl7pPr marL="8406682" indent="0">
              <a:buNone/>
              <a:defRPr sz="2758"/>
            </a:lvl7pPr>
            <a:lvl8pPr marL="9807797" indent="0">
              <a:buNone/>
              <a:defRPr sz="2758"/>
            </a:lvl8pPr>
            <a:lvl9pPr marL="11208910" indent="0">
              <a:buNone/>
              <a:defRPr sz="2758"/>
            </a:lvl9pPr>
          </a:lstStyle>
          <a:p>
            <a:pPr lvl="0"/>
            <a:r>
              <a:rPr lang="en-US" dirty="0"/>
              <a:t>Click to edit Master text styles</a:t>
            </a:r>
          </a:p>
        </p:txBody>
      </p:sp>
      <p:sp>
        <p:nvSpPr>
          <p:cNvPr id="22" name="Text Placeholder 4"/>
          <p:cNvSpPr>
            <a:spLocks noGrp="1"/>
          </p:cNvSpPr>
          <p:nvPr>
            <p:ph type="body" sz="quarter" idx="3" hasCustomPrompt="1"/>
          </p:nvPr>
        </p:nvSpPr>
        <p:spPr>
          <a:xfrm>
            <a:off x="14049669" y="13179010"/>
            <a:ext cx="9011364" cy="1767203"/>
          </a:xfrm>
        </p:spPr>
        <p:txBody>
          <a:bodyPr anchor="b">
            <a:noAutofit/>
          </a:bodyPr>
          <a:lstStyle>
            <a:lvl1pPr marL="0" indent="0">
              <a:buNone/>
              <a:defRPr sz="5400" b="1">
                <a:solidFill>
                  <a:schemeClr val="bg1"/>
                </a:solidFill>
              </a:defRPr>
            </a:lvl1pPr>
            <a:lvl2pPr marL="1401114" indent="0">
              <a:buNone/>
              <a:defRPr sz="6129" b="1"/>
            </a:lvl2pPr>
            <a:lvl3pPr marL="2802227" indent="0">
              <a:buNone/>
              <a:defRPr sz="5516" b="1"/>
            </a:lvl3pPr>
            <a:lvl4pPr marL="4203342" indent="0">
              <a:buNone/>
              <a:defRPr sz="4904" b="1"/>
            </a:lvl4pPr>
            <a:lvl5pPr marL="5604455" indent="0">
              <a:buNone/>
              <a:defRPr sz="4904" b="1"/>
            </a:lvl5pPr>
            <a:lvl6pPr marL="7005569" indent="0">
              <a:buNone/>
              <a:defRPr sz="4904" b="1"/>
            </a:lvl6pPr>
            <a:lvl7pPr marL="8406682" indent="0">
              <a:buNone/>
              <a:defRPr sz="4904" b="1"/>
            </a:lvl7pPr>
            <a:lvl8pPr marL="9807797" indent="0">
              <a:buNone/>
              <a:defRPr sz="4904" b="1"/>
            </a:lvl8pPr>
            <a:lvl9pPr marL="11208910" indent="0">
              <a:buNone/>
              <a:defRPr sz="4904" b="1"/>
            </a:lvl9pPr>
          </a:lstStyle>
          <a:p>
            <a:pPr lvl="0"/>
            <a:r>
              <a:rPr lang="en-US" dirty="0"/>
              <a:t>CLICK TO EDIT MASTER TEXT STYLES</a:t>
            </a:r>
          </a:p>
        </p:txBody>
      </p:sp>
      <p:sp>
        <p:nvSpPr>
          <p:cNvPr id="23" name="Picture Placeholder 2"/>
          <p:cNvSpPr>
            <a:spLocks noGrp="1" noChangeAspect="1"/>
          </p:cNvSpPr>
          <p:nvPr>
            <p:ph type="pic" idx="21"/>
          </p:nvPr>
        </p:nvSpPr>
        <p:spPr>
          <a:xfrm>
            <a:off x="14049665" y="6919486"/>
            <a:ext cx="9011364" cy="4673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4904"/>
            </a:lvl1pPr>
            <a:lvl2pPr marL="1401114" indent="0">
              <a:buNone/>
              <a:defRPr sz="4904"/>
            </a:lvl2pPr>
            <a:lvl3pPr marL="2802227" indent="0">
              <a:buNone/>
              <a:defRPr sz="4904"/>
            </a:lvl3pPr>
            <a:lvl4pPr marL="4203342" indent="0">
              <a:buNone/>
              <a:defRPr sz="4904"/>
            </a:lvl4pPr>
            <a:lvl5pPr marL="5604455" indent="0">
              <a:buNone/>
              <a:defRPr sz="4904"/>
            </a:lvl5pPr>
            <a:lvl6pPr marL="7005569" indent="0">
              <a:buNone/>
              <a:defRPr sz="4904"/>
            </a:lvl6pPr>
            <a:lvl7pPr marL="8406682" indent="0">
              <a:buNone/>
              <a:defRPr sz="4904"/>
            </a:lvl7pPr>
            <a:lvl8pPr marL="9807797" indent="0">
              <a:buNone/>
              <a:defRPr sz="4904"/>
            </a:lvl8pPr>
            <a:lvl9pPr marL="11208910" indent="0">
              <a:buNone/>
              <a:defRPr sz="4904"/>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14045506" y="14946212"/>
            <a:ext cx="9023298" cy="2021513"/>
          </a:xfrm>
        </p:spPr>
        <p:txBody>
          <a:bodyPr anchor="t">
            <a:normAutofit/>
          </a:bodyPr>
          <a:lstStyle>
            <a:lvl1pPr marL="0" indent="0">
              <a:buNone/>
              <a:defRPr sz="4290">
                <a:solidFill>
                  <a:schemeClr val="bg1">
                    <a:lumMod val="65000"/>
                    <a:lumOff val="35000"/>
                  </a:schemeClr>
                </a:solidFill>
              </a:defRPr>
            </a:lvl1pPr>
            <a:lvl2pPr marL="1401114" indent="0">
              <a:buNone/>
              <a:defRPr sz="3677"/>
            </a:lvl2pPr>
            <a:lvl3pPr marL="2802227" indent="0">
              <a:buNone/>
              <a:defRPr sz="3065"/>
            </a:lvl3pPr>
            <a:lvl4pPr marL="4203342" indent="0">
              <a:buNone/>
              <a:defRPr sz="2758"/>
            </a:lvl4pPr>
            <a:lvl5pPr marL="5604455" indent="0">
              <a:buNone/>
              <a:defRPr sz="2758"/>
            </a:lvl5pPr>
            <a:lvl6pPr marL="7005569" indent="0">
              <a:buNone/>
              <a:defRPr sz="2758"/>
            </a:lvl6pPr>
            <a:lvl7pPr marL="8406682" indent="0">
              <a:buNone/>
              <a:defRPr sz="2758"/>
            </a:lvl7pPr>
            <a:lvl8pPr marL="9807797" indent="0">
              <a:buNone/>
              <a:defRPr sz="2758"/>
            </a:lvl8pPr>
            <a:lvl9pPr marL="11208910" indent="0">
              <a:buNone/>
              <a:defRPr sz="2758"/>
            </a:lvl9pPr>
          </a:lstStyle>
          <a:p>
            <a:pPr lvl="0"/>
            <a:r>
              <a:rPr lang="en-US" dirty="0"/>
              <a:t>Click to edit Master text styles</a:t>
            </a:r>
          </a:p>
        </p:txBody>
      </p:sp>
      <p:sp>
        <p:nvSpPr>
          <p:cNvPr id="25" name="Text Placeholder 4"/>
          <p:cNvSpPr>
            <a:spLocks noGrp="1"/>
          </p:cNvSpPr>
          <p:nvPr>
            <p:ph type="body" sz="quarter" idx="13" hasCustomPrompt="1"/>
          </p:nvPr>
        </p:nvSpPr>
        <p:spPr>
          <a:xfrm>
            <a:off x="23998293" y="13179010"/>
            <a:ext cx="9016247" cy="1767203"/>
          </a:xfrm>
        </p:spPr>
        <p:txBody>
          <a:bodyPr anchor="b">
            <a:noAutofit/>
          </a:bodyPr>
          <a:lstStyle>
            <a:lvl1pPr marL="0" indent="0">
              <a:buNone/>
              <a:defRPr sz="5400" b="1">
                <a:solidFill>
                  <a:schemeClr val="bg1"/>
                </a:solidFill>
              </a:defRPr>
            </a:lvl1pPr>
            <a:lvl2pPr marL="1401114" indent="0">
              <a:buNone/>
              <a:defRPr sz="6129" b="1"/>
            </a:lvl2pPr>
            <a:lvl3pPr marL="2802227" indent="0">
              <a:buNone/>
              <a:defRPr sz="5516" b="1"/>
            </a:lvl3pPr>
            <a:lvl4pPr marL="4203342" indent="0">
              <a:buNone/>
              <a:defRPr sz="4904" b="1"/>
            </a:lvl4pPr>
            <a:lvl5pPr marL="5604455" indent="0">
              <a:buNone/>
              <a:defRPr sz="4904" b="1"/>
            </a:lvl5pPr>
            <a:lvl6pPr marL="7005569" indent="0">
              <a:buNone/>
              <a:defRPr sz="4904" b="1"/>
            </a:lvl6pPr>
            <a:lvl7pPr marL="8406682" indent="0">
              <a:buNone/>
              <a:defRPr sz="4904" b="1"/>
            </a:lvl7pPr>
            <a:lvl8pPr marL="9807797" indent="0">
              <a:buNone/>
              <a:defRPr sz="4904" b="1"/>
            </a:lvl8pPr>
            <a:lvl9pPr marL="11208910" indent="0">
              <a:buNone/>
              <a:defRPr sz="4904" b="1"/>
            </a:lvl9pPr>
          </a:lstStyle>
          <a:p>
            <a:pPr lvl="0"/>
            <a:r>
              <a:rPr lang="en-US" dirty="0"/>
              <a:t>CLICK TO EDIT MASTER TEXT STYLES</a:t>
            </a:r>
          </a:p>
        </p:txBody>
      </p:sp>
      <p:sp>
        <p:nvSpPr>
          <p:cNvPr id="26" name="Picture Placeholder 2"/>
          <p:cNvSpPr>
            <a:spLocks noGrp="1" noChangeAspect="1"/>
          </p:cNvSpPr>
          <p:nvPr>
            <p:ph type="pic" idx="22"/>
          </p:nvPr>
        </p:nvSpPr>
        <p:spPr>
          <a:xfrm>
            <a:off x="23998290" y="6919486"/>
            <a:ext cx="9016247" cy="4673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4904"/>
            </a:lvl1pPr>
            <a:lvl2pPr marL="1401114" indent="0">
              <a:buNone/>
              <a:defRPr sz="4904"/>
            </a:lvl2pPr>
            <a:lvl3pPr marL="2802227" indent="0">
              <a:buNone/>
              <a:defRPr sz="4904"/>
            </a:lvl3pPr>
            <a:lvl4pPr marL="4203342" indent="0">
              <a:buNone/>
              <a:defRPr sz="4904"/>
            </a:lvl4pPr>
            <a:lvl5pPr marL="5604455" indent="0">
              <a:buNone/>
              <a:defRPr sz="4904"/>
            </a:lvl5pPr>
            <a:lvl6pPr marL="7005569" indent="0">
              <a:buNone/>
              <a:defRPr sz="4904"/>
            </a:lvl6pPr>
            <a:lvl7pPr marL="8406682" indent="0">
              <a:buNone/>
              <a:defRPr sz="4904"/>
            </a:lvl7pPr>
            <a:lvl8pPr marL="9807797" indent="0">
              <a:buNone/>
              <a:defRPr sz="4904"/>
            </a:lvl8pPr>
            <a:lvl9pPr marL="11208910" indent="0">
              <a:buNone/>
              <a:defRPr sz="4904"/>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23997908" y="14946206"/>
            <a:ext cx="9028191" cy="2021513"/>
          </a:xfrm>
        </p:spPr>
        <p:txBody>
          <a:bodyPr anchor="t">
            <a:normAutofit/>
          </a:bodyPr>
          <a:lstStyle>
            <a:lvl1pPr marL="0" indent="0">
              <a:buNone/>
              <a:defRPr sz="4290">
                <a:solidFill>
                  <a:schemeClr val="bg1">
                    <a:lumMod val="65000"/>
                    <a:lumOff val="35000"/>
                  </a:schemeClr>
                </a:solidFill>
              </a:defRPr>
            </a:lvl1pPr>
            <a:lvl2pPr marL="1401114" indent="0">
              <a:buNone/>
              <a:defRPr sz="3677"/>
            </a:lvl2pPr>
            <a:lvl3pPr marL="2802227" indent="0">
              <a:buNone/>
              <a:defRPr sz="3065"/>
            </a:lvl3pPr>
            <a:lvl4pPr marL="4203342" indent="0">
              <a:buNone/>
              <a:defRPr sz="2758"/>
            </a:lvl4pPr>
            <a:lvl5pPr marL="5604455" indent="0">
              <a:buNone/>
              <a:defRPr sz="2758"/>
            </a:lvl5pPr>
            <a:lvl6pPr marL="7005569" indent="0">
              <a:buNone/>
              <a:defRPr sz="2758"/>
            </a:lvl6pPr>
            <a:lvl7pPr marL="8406682" indent="0">
              <a:buNone/>
              <a:defRPr sz="2758"/>
            </a:lvl7pPr>
            <a:lvl8pPr marL="9807797" indent="0">
              <a:buNone/>
              <a:defRPr sz="2758"/>
            </a:lvl8pPr>
            <a:lvl9pPr marL="11208910" indent="0">
              <a:buNone/>
              <a:defRPr sz="2758"/>
            </a:lvl9pPr>
          </a:lstStyle>
          <a:p>
            <a:pPr lvl="0"/>
            <a:r>
              <a:rPr lang="en-US"/>
              <a:t>Click to edit Master text styles</a:t>
            </a:r>
          </a:p>
        </p:txBody>
      </p:sp>
      <p:sp>
        <p:nvSpPr>
          <p:cNvPr id="16" name="Title 1">
            <a:extLst>
              <a:ext uri="{FF2B5EF4-FFF2-40B4-BE49-F238E27FC236}">
                <a16:creationId xmlns:a16="http://schemas.microsoft.com/office/drawing/2014/main" id="{DEB7DCAE-AA9D-4170-86AF-726BC52E20B8}"/>
              </a:ext>
            </a:extLst>
          </p:cNvPr>
          <p:cNvSpPr>
            <a:spLocks noGrp="1"/>
          </p:cNvSpPr>
          <p:nvPr>
            <p:ph type="title"/>
          </p:nvPr>
        </p:nvSpPr>
        <p:spPr>
          <a:xfrm>
            <a:off x="8086406" y="1119718"/>
            <a:ext cx="23164559" cy="2080682"/>
          </a:xfrm>
        </p:spPr>
        <p:txBody>
          <a:bodyPr/>
          <a:lstStyle/>
          <a:p>
            <a:r>
              <a:rPr lang="en-US" dirty="0"/>
              <a:t>Click to edit Master title style</a:t>
            </a:r>
          </a:p>
        </p:txBody>
      </p:sp>
      <p:sp>
        <p:nvSpPr>
          <p:cNvPr id="17" name="Text Placeholder 9">
            <a:extLst>
              <a:ext uri="{FF2B5EF4-FFF2-40B4-BE49-F238E27FC236}">
                <a16:creationId xmlns:a16="http://schemas.microsoft.com/office/drawing/2014/main" id="{7880AE97-6931-4832-81B7-93453A847589}"/>
              </a:ext>
            </a:extLst>
          </p:cNvPr>
          <p:cNvSpPr>
            <a:spLocks noGrp="1"/>
          </p:cNvSpPr>
          <p:nvPr>
            <p:ph type="body" sz="quarter" idx="23" hasCustomPrompt="1"/>
          </p:nvPr>
        </p:nvSpPr>
        <p:spPr>
          <a:xfrm>
            <a:off x="8086725" y="3549650"/>
            <a:ext cx="23164800" cy="1498600"/>
          </a:xfrm>
        </p:spPr>
        <p:txBody>
          <a:bodyPr>
            <a:normAutofit/>
          </a:bodyPr>
          <a:lstStyle>
            <a:lvl1pPr marL="0" marR="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sz="7200"/>
            </a:lvl1pPr>
          </a:lstStyle>
          <a:p>
            <a:pPr marL="0" marR="0" lvl="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a:pPr>
            <a:r>
              <a:rPr lang="en-US" dirty="0"/>
              <a:t>Click to edit Author’s Name and Affiliation or subtitle</a:t>
            </a:r>
          </a:p>
        </p:txBody>
      </p:sp>
      <p:sp>
        <p:nvSpPr>
          <p:cNvPr id="18" name="Picture Placeholder 11">
            <a:extLst>
              <a:ext uri="{FF2B5EF4-FFF2-40B4-BE49-F238E27FC236}">
                <a16:creationId xmlns:a16="http://schemas.microsoft.com/office/drawing/2014/main" id="{615542E4-5AEE-4E6A-A672-0C2DF2EDF3A4}"/>
              </a:ext>
            </a:extLst>
          </p:cNvPr>
          <p:cNvSpPr>
            <a:spLocks noGrp="1"/>
          </p:cNvSpPr>
          <p:nvPr>
            <p:ph type="pic" sz="quarter" idx="14" hasCustomPrompt="1"/>
          </p:nvPr>
        </p:nvSpPr>
        <p:spPr>
          <a:xfrm>
            <a:off x="31815088" y="806450"/>
            <a:ext cx="5029200" cy="4241800"/>
          </a:xfrm>
        </p:spPr>
        <p:txBody>
          <a:bodyPr anchor="ctr"/>
          <a:lstStyle>
            <a:lvl1pPr marL="0" indent="0" algn="ctr">
              <a:buNone/>
              <a:defRPr/>
            </a:lvl1pPr>
          </a:lstStyle>
          <a:p>
            <a:r>
              <a:rPr lang="en-US" dirty="0"/>
              <a:t>Click to add logo</a:t>
            </a:r>
          </a:p>
        </p:txBody>
      </p:sp>
      <p:sp>
        <p:nvSpPr>
          <p:cNvPr id="28" name="Date Placeholder 3">
            <a:extLst>
              <a:ext uri="{FF2B5EF4-FFF2-40B4-BE49-F238E27FC236}">
                <a16:creationId xmlns:a16="http://schemas.microsoft.com/office/drawing/2014/main" id="{314F08C6-9EF9-4165-8B3A-53405A321CCB}"/>
              </a:ext>
            </a:extLst>
          </p:cNvPr>
          <p:cNvSpPr>
            <a:spLocks noGrp="1"/>
          </p:cNvSpPr>
          <p:nvPr>
            <p:ph type="dt" sz="half" idx="2"/>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29" name="Footer Placeholder 4">
            <a:extLst>
              <a:ext uri="{FF2B5EF4-FFF2-40B4-BE49-F238E27FC236}">
                <a16:creationId xmlns:a16="http://schemas.microsoft.com/office/drawing/2014/main" id="{EFF3C54B-0834-4236-9FE2-247196084C8F}"/>
              </a:ext>
            </a:extLst>
          </p:cNvPr>
          <p:cNvSpPr>
            <a:spLocks noGrp="1"/>
          </p:cNvSpPr>
          <p:nvPr>
            <p:ph type="ftr" sz="quarter" idx="24"/>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30" name="Slide Number Placeholder 5">
            <a:extLst>
              <a:ext uri="{FF2B5EF4-FFF2-40B4-BE49-F238E27FC236}">
                <a16:creationId xmlns:a16="http://schemas.microsoft.com/office/drawing/2014/main" id="{4CA49605-A87C-4CDE-9844-D39F8DE3ACB8}"/>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cxnSp>
        <p:nvCxnSpPr>
          <p:cNvPr id="31" name="Straight Connector 30">
            <a:extLst>
              <a:ext uri="{FF2B5EF4-FFF2-40B4-BE49-F238E27FC236}">
                <a16:creationId xmlns:a16="http://schemas.microsoft.com/office/drawing/2014/main" id="{F671B675-12D5-48BE-B0A7-C3D8FBDCAC7F}"/>
              </a:ext>
            </a:extLst>
          </p:cNvPr>
          <p:cNvCxnSpPr/>
          <p:nvPr userDrawn="1"/>
        </p:nvCxnSpPr>
        <p:spPr>
          <a:xfrm>
            <a:off x="4075111" y="14968097"/>
            <a:ext cx="9061704"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78FAEF5-99E5-4257-94E6-391D511E40D9}"/>
              </a:ext>
            </a:extLst>
          </p:cNvPr>
          <p:cNvCxnSpPr/>
          <p:nvPr userDrawn="1"/>
        </p:nvCxnSpPr>
        <p:spPr>
          <a:xfrm>
            <a:off x="14049669" y="14968097"/>
            <a:ext cx="9061704"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73AFE03-756C-45E9-AB05-18A59571D130}"/>
              </a:ext>
            </a:extLst>
          </p:cNvPr>
          <p:cNvCxnSpPr/>
          <p:nvPr userDrawn="1"/>
        </p:nvCxnSpPr>
        <p:spPr>
          <a:xfrm>
            <a:off x="23998293" y="14968728"/>
            <a:ext cx="9061704"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pic>
        <p:nvPicPr>
          <p:cNvPr id="2" name="Picture 1" descr="A baseball field and a city&#10;&#10;AI-generated content may be incorrect.">
            <a:extLst>
              <a:ext uri="{FF2B5EF4-FFF2-40B4-BE49-F238E27FC236}">
                <a16:creationId xmlns:a16="http://schemas.microsoft.com/office/drawing/2014/main" id="{706319AB-6E69-07CD-3B1F-CBAD87A3D08F}"/>
              </a:ext>
            </a:extLst>
          </p:cNvPr>
          <p:cNvPicPr>
            <a:picLocks noChangeAspect="1"/>
          </p:cNvPicPr>
          <p:nvPr userDrawn="1"/>
        </p:nvPicPr>
        <p:blipFill>
          <a:blip r:embed="rId2"/>
          <a:stretch>
            <a:fillRect/>
          </a:stretch>
        </p:blipFill>
        <p:spPr>
          <a:xfrm>
            <a:off x="1188720" y="785118"/>
            <a:ext cx="2664457" cy="4263132"/>
          </a:xfrm>
          <a:prstGeom prst="rect">
            <a:avLst/>
          </a:prstGeom>
        </p:spPr>
      </p:pic>
    </p:spTree>
    <p:extLst>
      <p:ext uri="{BB962C8B-B14F-4D97-AF65-F5344CB8AC3E}">
        <p14:creationId xmlns:p14="http://schemas.microsoft.com/office/powerpoint/2010/main" val="18894835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F27A79F8-DE90-4C1F-8209-A5452C2C47B5}"/>
              </a:ext>
            </a:extLst>
          </p:cNvPr>
          <p:cNvSpPr>
            <a:spLocks noGrp="1"/>
          </p:cNvSpPr>
          <p:nvPr>
            <p:ph type="title"/>
          </p:nvPr>
        </p:nvSpPr>
        <p:spPr>
          <a:xfrm>
            <a:off x="8086406" y="1119718"/>
            <a:ext cx="23164559" cy="2080682"/>
          </a:xfrm>
        </p:spPr>
        <p:txBody>
          <a:bodyPr/>
          <a:lstStyle/>
          <a:p>
            <a:r>
              <a:rPr lang="en-US" dirty="0"/>
              <a:t>Click to edit Master title style</a:t>
            </a:r>
          </a:p>
        </p:txBody>
      </p:sp>
      <p:sp>
        <p:nvSpPr>
          <p:cNvPr id="9" name="Text Placeholder 9">
            <a:extLst>
              <a:ext uri="{FF2B5EF4-FFF2-40B4-BE49-F238E27FC236}">
                <a16:creationId xmlns:a16="http://schemas.microsoft.com/office/drawing/2014/main" id="{7200E590-58AF-4523-BC26-4E577BBA9DFE}"/>
              </a:ext>
            </a:extLst>
          </p:cNvPr>
          <p:cNvSpPr>
            <a:spLocks noGrp="1"/>
          </p:cNvSpPr>
          <p:nvPr>
            <p:ph type="body" sz="quarter" idx="18" hasCustomPrompt="1"/>
          </p:nvPr>
        </p:nvSpPr>
        <p:spPr>
          <a:xfrm>
            <a:off x="8086725" y="3549650"/>
            <a:ext cx="23164800" cy="1498600"/>
          </a:xfrm>
        </p:spPr>
        <p:txBody>
          <a:bodyPr>
            <a:normAutofit/>
          </a:bodyPr>
          <a:lstStyle>
            <a:lvl1pPr marL="0" marR="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sz="7200"/>
            </a:lvl1pPr>
          </a:lstStyle>
          <a:p>
            <a:pPr marL="0" marR="0" lvl="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a:pPr>
            <a:r>
              <a:rPr lang="en-US" dirty="0"/>
              <a:t>Click to edit Author’s Name and Affiliation or subtitle</a:t>
            </a:r>
          </a:p>
        </p:txBody>
      </p:sp>
      <p:sp>
        <p:nvSpPr>
          <p:cNvPr id="11" name="Date Placeholder 3">
            <a:extLst>
              <a:ext uri="{FF2B5EF4-FFF2-40B4-BE49-F238E27FC236}">
                <a16:creationId xmlns:a16="http://schemas.microsoft.com/office/drawing/2014/main" id="{5A0D123D-E0C9-4B4A-934B-B059088158CD}"/>
              </a:ext>
            </a:extLst>
          </p:cNvPr>
          <p:cNvSpPr>
            <a:spLocks noGrp="1"/>
          </p:cNvSpPr>
          <p:nvPr>
            <p:ph type="dt" sz="half" idx="2"/>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12" name="Footer Placeholder 4">
            <a:extLst>
              <a:ext uri="{FF2B5EF4-FFF2-40B4-BE49-F238E27FC236}">
                <a16:creationId xmlns:a16="http://schemas.microsoft.com/office/drawing/2014/main" id="{1D28E309-1041-421E-B24F-AF3F2BE9C00E}"/>
              </a:ext>
            </a:extLst>
          </p:cNvPr>
          <p:cNvSpPr>
            <a:spLocks noGrp="1"/>
          </p:cNvSpPr>
          <p:nvPr>
            <p:ph type="ftr" sz="quarter" idx="3"/>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13" name="Slide Number Placeholder 5">
            <a:extLst>
              <a:ext uri="{FF2B5EF4-FFF2-40B4-BE49-F238E27FC236}">
                <a16:creationId xmlns:a16="http://schemas.microsoft.com/office/drawing/2014/main" id="{9FDD3EDC-EAE3-4D5F-BC67-054ACEE547D0}"/>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spTree>
    <p:extLst>
      <p:ext uri="{BB962C8B-B14F-4D97-AF65-F5344CB8AC3E}">
        <p14:creationId xmlns:p14="http://schemas.microsoft.com/office/powerpoint/2010/main" val="9856930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43AEEE1F-53CD-4989-8061-CEB9AE2C797C}"/>
              </a:ext>
            </a:extLst>
          </p:cNvPr>
          <p:cNvSpPr>
            <a:spLocks noGrp="1"/>
          </p:cNvSpPr>
          <p:nvPr>
            <p:ph type="title"/>
          </p:nvPr>
        </p:nvSpPr>
        <p:spPr>
          <a:xfrm>
            <a:off x="8086406" y="1119718"/>
            <a:ext cx="23164559" cy="2080682"/>
          </a:xfrm>
        </p:spPr>
        <p:txBody>
          <a:bodyPr/>
          <a:lstStyle/>
          <a:p>
            <a:r>
              <a:rPr lang="en-US" dirty="0"/>
              <a:t>Click to edit Master title style</a:t>
            </a:r>
          </a:p>
        </p:txBody>
      </p:sp>
      <p:sp>
        <p:nvSpPr>
          <p:cNvPr id="8" name="Text Placeholder 9">
            <a:extLst>
              <a:ext uri="{FF2B5EF4-FFF2-40B4-BE49-F238E27FC236}">
                <a16:creationId xmlns:a16="http://schemas.microsoft.com/office/drawing/2014/main" id="{8E7E14E4-5A84-4365-B5E8-452D70AB0243}"/>
              </a:ext>
            </a:extLst>
          </p:cNvPr>
          <p:cNvSpPr>
            <a:spLocks noGrp="1"/>
          </p:cNvSpPr>
          <p:nvPr>
            <p:ph type="body" sz="quarter" idx="18" hasCustomPrompt="1"/>
          </p:nvPr>
        </p:nvSpPr>
        <p:spPr>
          <a:xfrm>
            <a:off x="8086725" y="3549650"/>
            <a:ext cx="23164800" cy="1498600"/>
          </a:xfrm>
        </p:spPr>
        <p:txBody>
          <a:bodyPr>
            <a:normAutofit/>
          </a:bodyPr>
          <a:lstStyle>
            <a:lvl1pPr marL="0" marR="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sz="7200"/>
            </a:lvl1pPr>
          </a:lstStyle>
          <a:p>
            <a:pPr marL="0" marR="0" lvl="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a:pPr>
            <a:r>
              <a:rPr lang="en-US" dirty="0"/>
              <a:t>Click to edit Author’s Name and Affiliation or subtitle</a:t>
            </a:r>
          </a:p>
        </p:txBody>
      </p:sp>
      <p:sp>
        <p:nvSpPr>
          <p:cNvPr id="9" name="Picture Placeholder 11">
            <a:extLst>
              <a:ext uri="{FF2B5EF4-FFF2-40B4-BE49-F238E27FC236}">
                <a16:creationId xmlns:a16="http://schemas.microsoft.com/office/drawing/2014/main" id="{AEC54D0F-9E6F-48D6-9E8A-285888896E95}"/>
              </a:ext>
            </a:extLst>
          </p:cNvPr>
          <p:cNvSpPr>
            <a:spLocks noGrp="1"/>
          </p:cNvSpPr>
          <p:nvPr>
            <p:ph type="pic" sz="quarter" idx="14" hasCustomPrompt="1"/>
          </p:nvPr>
        </p:nvSpPr>
        <p:spPr>
          <a:xfrm>
            <a:off x="31815088" y="806450"/>
            <a:ext cx="5029200" cy="4241800"/>
          </a:xfrm>
        </p:spPr>
        <p:txBody>
          <a:bodyPr anchor="ctr"/>
          <a:lstStyle>
            <a:lvl1pPr marL="0" indent="0" algn="ctr">
              <a:buNone/>
              <a:defRPr/>
            </a:lvl1pPr>
          </a:lstStyle>
          <a:p>
            <a:r>
              <a:rPr lang="en-US" dirty="0"/>
              <a:t>Click to add logo</a:t>
            </a:r>
          </a:p>
        </p:txBody>
      </p:sp>
      <p:sp>
        <p:nvSpPr>
          <p:cNvPr id="10" name="Date Placeholder 3">
            <a:extLst>
              <a:ext uri="{FF2B5EF4-FFF2-40B4-BE49-F238E27FC236}">
                <a16:creationId xmlns:a16="http://schemas.microsoft.com/office/drawing/2014/main" id="{A95A2494-E2D5-4E39-BEDD-6B14455DFACC}"/>
              </a:ext>
            </a:extLst>
          </p:cNvPr>
          <p:cNvSpPr>
            <a:spLocks noGrp="1"/>
          </p:cNvSpPr>
          <p:nvPr>
            <p:ph type="dt" sz="half" idx="2"/>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11" name="Footer Placeholder 4">
            <a:extLst>
              <a:ext uri="{FF2B5EF4-FFF2-40B4-BE49-F238E27FC236}">
                <a16:creationId xmlns:a16="http://schemas.microsoft.com/office/drawing/2014/main" id="{435067D4-CE4C-4F04-B8D9-BB5146FAE084}"/>
              </a:ext>
            </a:extLst>
          </p:cNvPr>
          <p:cNvSpPr>
            <a:spLocks noGrp="1"/>
          </p:cNvSpPr>
          <p:nvPr>
            <p:ph type="ftr" sz="quarter" idx="3"/>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12" name="Slide Number Placeholder 5">
            <a:extLst>
              <a:ext uri="{FF2B5EF4-FFF2-40B4-BE49-F238E27FC236}">
                <a16:creationId xmlns:a16="http://schemas.microsoft.com/office/drawing/2014/main" id="{CD62D93D-BA9D-4F61-9F76-3723334DC874}"/>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pic>
        <p:nvPicPr>
          <p:cNvPr id="2" name="Picture 1" descr="A baseball field and a city&#10;&#10;AI-generated content may be incorrect.">
            <a:extLst>
              <a:ext uri="{FF2B5EF4-FFF2-40B4-BE49-F238E27FC236}">
                <a16:creationId xmlns:a16="http://schemas.microsoft.com/office/drawing/2014/main" id="{8734D043-0577-9240-B894-B2F7A8607796}"/>
              </a:ext>
            </a:extLst>
          </p:cNvPr>
          <p:cNvPicPr>
            <a:picLocks noChangeAspect="1"/>
          </p:cNvPicPr>
          <p:nvPr userDrawn="1"/>
        </p:nvPicPr>
        <p:blipFill>
          <a:blip r:embed="rId2"/>
          <a:stretch>
            <a:fillRect/>
          </a:stretch>
        </p:blipFill>
        <p:spPr>
          <a:xfrm>
            <a:off x="1188720" y="785118"/>
            <a:ext cx="2664457" cy="4263132"/>
          </a:xfrm>
          <a:prstGeom prst="rect">
            <a:avLst/>
          </a:prstGeom>
        </p:spPr>
      </p:pic>
    </p:spTree>
    <p:extLst>
      <p:ext uri="{BB962C8B-B14F-4D97-AF65-F5344CB8AC3E}">
        <p14:creationId xmlns:p14="http://schemas.microsoft.com/office/powerpoint/2010/main" val="26875740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88487" y="1119717"/>
            <a:ext cx="8083868" cy="17822970"/>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8046" y="1119717"/>
            <a:ext cx="27630384" cy="1782297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a16="http://schemas.microsoft.com/office/drawing/2014/main" id="{1E8DEEF7-13F8-4CC5-B1DB-7BABB431CD5A}"/>
              </a:ext>
            </a:extLst>
          </p:cNvPr>
          <p:cNvSpPr>
            <a:spLocks noGrp="1"/>
          </p:cNvSpPr>
          <p:nvPr>
            <p:ph type="dt" sz="half" idx="2"/>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8" name="Footer Placeholder 4">
            <a:extLst>
              <a:ext uri="{FF2B5EF4-FFF2-40B4-BE49-F238E27FC236}">
                <a16:creationId xmlns:a16="http://schemas.microsoft.com/office/drawing/2014/main" id="{AA4C862D-CB06-4030-A417-75C4E5CF11E5}"/>
              </a:ext>
            </a:extLst>
          </p:cNvPr>
          <p:cNvSpPr>
            <a:spLocks noGrp="1"/>
          </p:cNvSpPr>
          <p:nvPr>
            <p:ph type="ftr" sz="quarter" idx="3"/>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9" name="Slide Number Placeholder 5">
            <a:extLst>
              <a:ext uri="{FF2B5EF4-FFF2-40B4-BE49-F238E27FC236}">
                <a16:creationId xmlns:a16="http://schemas.microsoft.com/office/drawing/2014/main" id="{0565341F-E3CB-45D8-AFE2-0CE265684CD7}"/>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pic>
        <p:nvPicPr>
          <p:cNvPr id="4" name="Picture 3" descr="A baseball field and a city&#10;&#10;AI-generated content may be incorrect.">
            <a:extLst>
              <a:ext uri="{FF2B5EF4-FFF2-40B4-BE49-F238E27FC236}">
                <a16:creationId xmlns:a16="http://schemas.microsoft.com/office/drawing/2014/main" id="{50FB8332-87BA-C7F5-C012-E5D88442CE5E}"/>
              </a:ext>
            </a:extLst>
          </p:cNvPr>
          <p:cNvPicPr>
            <a:picLocks noChangeAspect="1"/>
          </p:cNvPicPr>
          <p:nvPr userDrawn="1"/>
        </p:nvPicPr>
        <p:blipFill>
          <a:blip r:embed="rId2"/>
          <a:stretch>
            <a:fillRect/>
          </a:stretch>
        </p:blipFill>
        <p:spPr>
          <a:xfrm>
            <a:off x="1188720" y="785118"/>
            <a:ext cx="2664457" cy="4263132"/>
          </a:xfrm>
          <a:prstGeom prst="rect">
            <a:avLst/>
          </a:prstGeom>
        </p:spPr>
      </p:pic>
    </p:spTree>
    <p:extLst>
      <p:ext uri="{BB962C8B-B14F-4D97-AF65-F5344CB8AC3E}">
        <p14:creationId xmlns:p14="http://schemas.microsoft.com/office/powerpoint/2010/main" val="408178122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2627686" y="13689687"/>
            <a:ext cx="28117800" cy="5033903"/>
          </a:xfrm>
          <a:prstGeom prst="rect">
            <a:avLst/>
          </a:prstGeom>
        </p:spPr>
        <p:txBody>
          <a:bodyPr wrap="none" anchor="t">
            <a:normAutofit/>
          </a:bodyPr>
          <a:lstStyle>
            <a:lvl1pPr algn="l">
              <a:defRPr sz="17000" b="0" i="0" spc="-919">
                <a:solidFill>
                  <a:schemeClr val="bg1">
                    <a:lumMod val="65000"/>
                    <a:lumOff val="35000"/>
                  </a:schemeClr>
                </a:solidFill>
                <a:effectLst>
                  <a:outerShdw blurRad="469900" dist="342900" dir="5400000" sy="-20000" rotWithShape="0">
                    <a:prstClr val="black">
                      <a:alpha val="66000"/>
                    </a:prstClr>
                  </a:outerShdw>
                </a:effectLst>
                <a:latin typeface="Arial" charset="0"/>
              </a:defRPr>
            </a:lvl1pPr>
          </a:lstStyle>
          <a:p>
            <a:r>
              <a:rPr lang="en-US" dirty="0"/>
              <a:t>Click to edit Master title style</a:t>
            </a:r>
          </a:p>
        </p:txBody>
      </p:sp>
      <p:sp>
        <p:nvSpPr>
          <p:cNvPr id="8" name="Subtitle 2"/>
          <p:cNvSpPr>
            <a:spLocks noGrp="1"/>
          </p:cNvSpPr>
          <p:nvPr>
            <p:ph type="subTitle" idx="1"/>
          </p:nvPr>
        </p:nvSpPr>
        <p:spPr>
          <a:xfrm>
            <a:off x="2627686" y="11327270"/>
            <a:ext cx="28117800" cy="2312343"/>
          </a:xfrm>
        </p:spPr>
        <p:txBody>
          <a:bodyPr anchor="b">
            <a:normAutofit/>
          </a:bodyPr>
          <a:lstStyle>
            <a:lvl1pPr marL="0" indent="0" algn="l">
              <a:buNone/>
              <a:defRPr sz="9806" b="0" i="0">
                <a:solidFill>
                  <a:schemeClr val="bg1">
                    <a:lumMod val="65000"/>
                    <a:lumOff val="35000"/>
                  </a:schemeClr>
                </a:solidFill>
                <a:latin typeface="Arial" charset="0"/>
              </a:defRPr>
            </a:lvl1pPr>
            <a:lvl2pPr marL="1401114" indent="0" algn="ctr">
              <a:buNone/>
              <a:defRPr sz="6129"/>
            </a:lvl2pPr>
            <a:lvl3pPr marL="2802227" indent="0" algn="ctr">
              <a:buNone/>
              <a:defRPr sz="5516"/>
            </a:lvl3pPr>
            <a:lvl4pPr marL="4203342" indent="0" algn="ctr">
              <a:buNone/>
              <a:defRPr sz="4904"/>
            </a:lvl4pPr>
            <a:lvl5pPr marL="5604455" indent="0" algn="ctr">
              <a:buNone/>
              <a:defRPr sz="4904"/>
            </a:lvl5pPr>
            <a:lvl6pPr marL="7005569" indent="0" algn="ctr">
              <a:buNone/>
              <a:defRPr sz="4904"/>
            </a:lvl6pPr>
            <a:lvl7pPr marL="8406682" indent="0" algn="ctr">
              <a:buNone/>
              <a:defRPr sz="4904"/>
            </a:lvl7pPr>
            <a:lvl8pPr marL="9807797" indent="0" algn="ctr">
              <a:buNone/>
              <a:defRPr sz="4904"/>
            </a:lvl8pPr>
            <a:lvl9pPr marL="11208910" indent="0" algn="ctr">
              <a:buNone/>
              <a:defRPr sz="4904"/>
            </a:lvl9pPr>
          </a:lstStyle>
          <a:p>
            <a:r>
              <a:rPr lang="en-US" dirty="0"/>
              <a:t>Click to edit Master subtitle style</a:t>
            </a:r>
          </a:p>
        </p:txBody>
      </p:sp>
    </p:spTree>
    <p:extLst>
      <p:ext uri="{BB962C8B-B14F-4D97-AF65-F5344CB8AC3E}">
        <p14:creationId xmlns:p14="http://schemas.microsoft.com/office/powerpoint/2010/main" val="17991087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799" y="5598373"/>
            <a:ext cx="17798144" cy="1334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006457" y="5598583"/>
            <a:ext cx="17798144" cy="133441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2BAEDC9A-F45F-4DE1-A7F8-E375376054A9}"/>
              </a:ext>
            </a:extLst>
          </p:cNvPr>
          <p:cNvSpPr>
            <a:spLocks noGrp="1"/>
          </p:cNvSpPr>
          <p:nvPr>
            <p:ph type="title"/>
          </p:nvPr>
        </p:nvSpPr>
        <p:spPr>
          <a:xfrm>
            <a:off x="8086406" y="1119718"/>
            <a:ext cx="23164559" cy="2080682"/>
          </a:xfrm>
        </p:spPr>
        <p:txBody>
          <a:bodyPr/>
          <a:lstStyle/>
          <a:p>
            <a:r>
              <a:rPr lang="en-US" dirty="0"/>
              <a:t>Click to edit Master title style</a:t>
            </a:r>
          </a:p>
        </p:txBody>
      </p:sp>
      <p:sp>
        <p:nvSpPr>
          <p:cNvPr id="9" name="Text Placeholder 9">
            <a:extLst>
              <a:ext uri="{FF2B5EF4-FFF2-40B4-BE49-F238E27FC236}">
                <a16:creationId xmlns:a16="http://schemas.microsoft.com/office/drawing/2014/main" id="{5FD0D27E-130D-4072-A5F9-071065841307}"/>
              </a:ext>
            </a:extLst>
          </p:cNvPr>
          <p:cNvSpPr>
            <a:spLocks noGrp="1"/>
          </p:cNvSpPr>
          <p:nvPr>
            <p:ph type="body" sz="quarter" idx="18" hasCustomPrompt="1"/>
          </p:nvPr>
        </p:nvSpPr>
        <p:spPr>
          <a:xfrm>
            <a:off x="8086725" y="3549650"/>
            <a:ext cx="23164800" cy="1498600"/>
          </a:xfrm>
        </p:spPr>
        <p:txBody>
          <a:bodyPr>
            <a:normAutofit/>
          </a:bodyPr>
          <a:lstStyle>
            <a:lvl1pPr marL="0" marR="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sz="7200"/>
            </a:lvl1pPr>
          </a:lstStyle>
          <a:p>
            <a:pPr marL="0" marR="0" lvl="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a:pPr>
            <a:r>
              <a:rPr lang="en-US" dirty="0"/>
              <a:t>Click to edit Author’s Name and Affiliation or subtitle</a:t>
            </a:r>
          </a:p>
        </p:txBody>
      </p:sp>
      <p:sp>
        <p:nvSpPr>
          <p:cNvPr id="10" name="Picture Placeholder 11">
            <a:extLst>
              <a:ext uri="{FF2B5EF4-FFF2-40B4-BE49-F238E27FC236}">
                <a16:creationId xmlns:a16="http://schemas.microsoft.com/office/drawing/2014/main" id="{FDFE362B-B69C-4263-B8D7-6CA5972D2227}"/>
              </a:ext>
            </a:extLst>
          </p:cNvPr>
          <p:cNvSpPr>
            <a:spLocks noGrp="1"/>
          </p:cNvSpPr>
          <p:nvPr>
            <p:ph type="pic" sz="quarter" idx="14" hasCustomPrompt="1"/>
          </p:nvPr>
        </p:nvSpPr>
        <p:spPr>
          <a:xfrm>
            <a:off x="31815088" y="806450"/>
            <a:ext cx="5029200" cy="4241800"/>
          </a:xfrm>
        </p:spPr>
        <p:txBody>
          <a:bodyPr anchor="ctr"/>
          <a:lstStyle>
            <a:lvl1pPr marL="0" indent="0" algn="ctr">
              <a:buNone/>
              <a:defRPr/>
            </a:lvl1pPr>
          </a:lstStyle>
          <a:p>
            <a:r>
              <a:rPr lang="en-US" dirty="0"/>
              <a:t>Click to add logo</a:t>
            </a:r>
          </a:p>
        </p:txBody>
      </p:sp>
      <p:sp>
        <p:nvSpPr>
          <p:cNvPr id="11" name="Date Placeholder 3">
            <a:extLst>
              <a:ext uri="{FF2B5EF4-FFF2-40B4-BE49-F238E27FC236}">
                <a16:creationId xmlns:a16="http://schemas.microsoft.com/office/drawing/2014/main" id="{2E019D38-1679-4C6D-B990-F7652237D2F1}"/>
              </a:ext>
            </a:extLst>
          </p:cNvPr>
          <p:cNvSpPr>
            <a:spLocks noGrp="1"/>
          </p:cNvSpPr>
          <p:nvPr>
            <p:ph type="dt" sz="half" idx="19"/>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12" name="Footer Placeholder 4">
            <a:extLst>
              <a:ext uri="{FF2B5EF4-FFF2-40B4-BE49-F238E27FC236}">
                <a16:creationId xmlns:a16="http://schemas.microsoft.com/office/drawing/2014/main" id="{EA916222-BBD0-45AF-9CBE-8AFDAB57B12E}"/>
              </a:ext>
            </a:extLst>
          </p:cNvPr>
          <p:cNvSpPr>
            <a:spLocks noGrp="1"/>
          </p:cNvSpPr>
          <p:nvPr>
            <p:ph type="ftr" sz="quarter" idx="3"/>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13" name="Slide Number Placeholder 5">
            <a:extLst>
              <a:ext uri="{FF2B5EF4-FFF2-40B4-BE49-F238E27FC236}">
                <a16:creationId xmlns:a16="http://schemas.microsoft.com/office/drawing/2014/main" id="{C8C3B6A2-67F4-4102-9CDE-8651453877BD}"/>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spTree>
    <p:extLst>
      <p:ext uri="{BB962C8B-B14F-4D97-AF65-F5344CB8AC3E}">
        <p14:creationId xmlns:p14="http://schemas.microsoft.com/office/powerpoint/2010/main" val="24083072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79715" y="5378824"/>
            <a:ext cx="17514720" cy="2303406"/>
          </a:xfrm>
        </p:spPr>
        <p:txBody>
          <a:bodyPr anchor="b">
            <a:noAutofit/>
          </a:bodyPr>
          <a:lstStyle>
            <a:lvl1pPr marL="0" indent="0">
              <a:buNone/>
              <a:defRPr sz="8800" b="1">
                <a:solidFill>
                  <a:schemeClr val="bg1"/>
                </a:solidFill>
              </a:defRPr>
            </a:lvl1pPr>
            <a:lvl2pPr marL="1401114" indent="0">
              <a:buNone/>
              <a:defRPr sz="6129" b="1"/>
            </a:lvl2pPr>
            <a:lvl3pPr marL="2802227" indent="0">
              <a:buNone/>
              <a:defRPr sz="5516" b="1"/>
            </a:lvl3pPr>
            <a:lvl4pPr marL="4203342" indent="0">
              <a:buNone/>
              <a:defRPr sz="4904" b="1"/>
            </a:lvl4pPr>
            <a:lvl5pPr marL="5604455" indent="0">
              <a:buNone/>
              <a:defRPr sz="4904" b="1"/>
            </a:lvl5pPr>
            <a:lvl6pPr marL="7005569" indent="0">
              <a:buNone/>
              <a:defRPr sz="4904" b="1"/>
            </a:lvl6pPr>
            <a:lvl7pPr marL="8406682" indent="0">
              <a:buNone/>
              <a:defRPr sz="4904" b="1"/>
            </a:lvl7pPr>
            <a:lvl8pPr marL="9807797" indent="0">
              <a:buNone/>
              <a:defRPr sz="4904" b="1"/>
            </a:lvl8pPr>
            <a:lvl9pPr marL="11208910" indent="0">
              <a:buNone/>
              <a:defRPr sz="4904" b="1"/>
            </a:lvl9pPr>
          </a:lstStyle>
          <a:p>
            <a:pPr lvl="0"/>
            <a:r>
              <a:rPr lang="en-US" dirty="0"/>
              <a:t>CLICK TO EDIT MASTER TEXT STYLES</a:t>
            </a:r>
          </a:p>
        </p:txBody>
      </p:sp>
      <p:sp>
        <p:nvSpPr>
          <p:cNvPr id="4" name="Content Placeholder 3"/>
          <p:cNvSpPr>
            <a:spLocks noGrp="1"/>
          </p:cNvSpPr>
          <p:nvPr>
            <p:ph sz="half" idx="2"/>
          </p:nvPr>
        </p:nvSpPr>
        <p:spPr>
          <a:xfrm>
            <a:off x="979714" y="7682230"/>
            <a:ext cx="17514721" cy="112994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19433508" y="5378824"/>
            <a:ext cx="17410780" cy="2303406"/>
          </a:xfrm>
        </p:spPr>
        <p:txBody>
          <a:bodyPr vert="horz" lIns="91440" tIns="45720" rIns="91440" bIns="45720" rtlCol="0" anchor="b">
            <a:noAutofit/>
          </a:bodyPr>
          <a:lstStyle>
            <a:lvl1pPr>
              <a:buNone/>
              <a:defRPr lang="en-US" sz="8800" b="1">
                <a:solidFill>
                  <a:schemeClr val="bg1"/>
                </a:solidFill>
              </a:defRPr>
            </a:lvl1pPr>
          </a:lstStyle>
          <a:p>
            <a:pPr marL="0" lvl="0" indent="0">
              <a:buNone/>
            </a:pPr>
            <a:r>
              <a:rPr lang="en-US" dirty="0"/>
              <a:t>CLICK TO EDIT MASTER TEXT STYLES</a:t>
            </a:r>
          </a:p>
        </p:txBody>
      </p:sp>
      <p:sp>
        <p:nvSpPr>
          <p:cNvPr id="6" name="Content Placeholder 5"/>
          <p:cNvSpPr>
            <a:spLocks noGrp="1"/>
          </p:cNvSpPr>
          <p:nvPr>
            <p:ph sz="quarter" idx="4"/>
          </p:nvPr>
        </p:nvSpPr>
        <p:spPr>
          <a:xfrm>
            <a:off x="19433508" y="7682230"/>
            <a:ext cx="17410780" cy="112994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1A43E537-8A67-4C55-A658-A60312D3BB60}"/>
              </a:ext>
            </a:extLst>
          </p:cNvPr>
          <p:cNvSpPr>
            <a:spLocks noGrp="1"/>
          </p:cNvSpPr>
          <p:nvPr>
            <p:ph type="title"/>
          </p:nvPr>
        </p:nvSpPr>
        <p:spPr>
          <a:xfrm>
            <a:off x="8086406" y="1119718"/>
            <a:ext cx="23164559" cy="2080682"/>
          </a:xfrm>
        </p:spPr>
        <p:txBody>
          <a:bodyPr/>
          <a:lstStyle/>
          <a:p>
            <a:r>
              <a:rPr lang="en-US" dirty="0"/>
              <a:t>Click to edit Master title style</a:t>
            </a:r>
          </a:p>
        </p:txBody>
      </p:sp>
      <p:sp>
        <p:nvSpPr>
          <p:cNvPr id="12" name="Text Placeholder 9">
            <a:extLst>
              <a:ext uri="{FF2B5EF4-FFF2-40B4-BE49-F238E27FC236}">
                <a16:creationId xmlns:a16="http://schemas.microsoft.com/office/drawing/2014/main" id="{AB232852-118D-42C3-84D2-648573B1E550}"/>
              </a:ext>
            </a:extLst>
          </p:cNvPr>
          <p:cNvSpPr>
            <a:spLocks noGrp="1"/>
          </p:cNvSpPr>
          <p:nvPr>
            <p:ph type="body" sz="quarter" idx="18" hasCustomPrompt="1"/>
          </p:nvPr>
        </p:nvSpPr>
        <p:spPr>
          <a:xfrm>
            <a:off x="8086725" y="3549650"/>
            <a:ext cx="23164800" cy="1498600"/>
          </a:xfrm>
        </p:spPr>
        <p:txBody>
          <a:bodyPr>
            <a:normAutofit/>
          </a:bodyPr>
          <a:lstStyle>
            <a:lvl1pPr marL="0" marR="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sz="7200"/>
            </a:lvl1pPr>
          </a:lstStyle>
          <a:p>
            <a:pPr marL="0" marR="0" lvl="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a:pPr>
            <a:r>
              <a:rPr lang="en-US" dirty="0"/>
              <a:t>Click to edit Author’s Name and Affiliation or subtitle</a:t>
            </a:r>
          </a:p>
        </p:txBody>
      </p:sp>
      <p:sp>
        <p:nvSpPr>
          <p:cNvPr id="14" name="Date Placeholder 3">
            <a:extLst>
              <a:ext uri="{FF2B5EF4-FFF2-40B4-BE49-F238E27FC236}">
                <a16:creationId xmlns:a16="http://schemas.microsoft.com/office/drawing/2014/main" id="{FEA22C71-4F90-43DF-AA43-4403E39BEE9A}"/>
              </a:ext>
            </a:extLst>
          </p:cNvPr>
          <p:cNvSpPr>
            <a:spLocks noGrp="1"/>
          </p:cNvSpPr>
          <p:nvPr>
            <p:ph type="dt" sz="half" idx="19"/>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15" name="Footer Placeholder 4">
            <a:extLst>
              <a:ext uri="{FF2B5EF4-FFF2-40B4-BE49-F238E27FC236}">
                <a16:creationId xmlns:a16="http://schemas.microsoft.com/office/drawing/2014/main" id="{F29F2AB8-0C37-486A-8CFB-90BF0C6F361F}"/>
              </a:ext>
            </a:extLst>
          </p:cNvPr>
          <p:cNvSpPr>
            <a:spLocks noGrp="1"/>
          </p:cNvSpPr>
          <p:nvPr>
            <p:ph type="ftr" sz="quarter" idx="20"/>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16" name="Slide Number Placeholder 5">
            <a:extLst>
              <a:ext uri="{FF2B5EF4-FFF2-40B4-BE49-F238E27FC236}">
                <a16:creationId xmlns:a16="http://schemas.microsoft.com/office/drawing/2014/main" id="{3B3AE70B-56D6-484F-97E8-75D369907531}"/>
              </a:ext>
            </a:extLst>
          </p:cNvPr>
          <p:cNvSpPr>
            <a:spLocks noGrp="1"/>
          </p:cNvSpPr>
          <p:nvPr>
            <p:ph type="sldNum" sz="quarter" idx="21"/>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cxnSp>
        <p:nvCxnSpPr>
          <p:cNvPr id="17" name="Straight Connector 16">
            <a:extLst>
              <a:ext uri="{FF2B5EF4-FFF2-40B4-BE49-F238E27FC236}">
                <a16:creationId xmlns:a16="http://schemas.microsoft.com/office/drawing/2014/main" id="{AA77FA3A-52BF-4A3E-9222-F956B86D726E}"/>
              </a:ext>
            </a:extLst>
          </p:cNvPr>
          <p:cNvCxnSpPr/>
          <p:nvPr userDrawn="1"/>
        </p:nvCxnSpPr>
        <p:spPr>
          <a:xfrm>
            <a:off x="979714" y="7747544"/>
            <a:ext cx="17510760"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B32930-98F5-4350-B9A5-B79DEF02D8DE}"/>
              </a:ext>
            </a:extLst>
          </p:cNvPr>
          <p:cNvCxnSpPr/>
          <p:nvPr userDrawn="1"/>
        </p:nvCxnSpPr>
        <p:spPr>
          <a:xfrm>
            <a:off x="19437468" y="7747544"/>
            <a:ext cx="17510760" cy="0"/>
          </a:xfrm>
          <a:prstGeom prst="line">
            <a:avLst/>
          </a:prstGeom>
          <a:ln w="38100">
            <a:solidFill>
              <a:srgbClr val="ED1C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04189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F13D36A-0AE5-4758-B816-C075E8FF2F6B}"/>
              </a:ext>
            </a:extLst>
          </p:cNvPr>
          <p:cNvSpPr>
            <a:spLocks noGrp="1"/>
          </p:cNvSpPr>
          <p:nvPr>
            <p:ph type="title"/>
          </p:nvPr>
        </p:nvSpPr>
        <p:spPr>
          <a:xfrm>
            <a:off x="8086406" y="1119718"/>
            <a:ext cx="23164559" cy="2080682"/>
          </a:xfrm>
        </p:spPr>
        <p:txBody>
          <a:bodyPr/>
          <a:lstStyle/>
          <a:p>
            <a:r>
              <a:rPr lang="en-US" dirty="0"/>
              <a:t>Click to edit Master title style</a:t>
            </a:r>
          </a:p>
        </p:txBody>
      </p:sp>
      <p:sp>
        <p:nvSpPr>
          <p:cNvPr id="7" name="Text Placeholder 9">
            <a:extLst>
              <a:ext uri="{FF2B5EF4-FFF2-40B4-BE49-F238E27FC236}">
                <a16:creationId xmlns:a16="http://schemas.microsoft.com/office/drawing/2014/main" id="{883D1A8F-C1EB-4FA8-945E-670FAE84427B}"/>
              </a:ext>
            </a:extLst>
          </p:cNvPr>
          <p:cNvSpPr>
            <a:spLocks noGrp="1"/>
          </p:cNvSpPr>
          <p:nvPr>
            <p:ph type="body" sz="quarter" idx="18" hasCustomPrompt="1"/>
          </p:nvPr>
        </p:nvSpPr>
        <p:spPr>
          <a:xfrm>
            <a:off x="8086725" y="3549650"/>
            <a:ext cx="23164800" cy="1498600"/>
          </a:xfrm>
        </p:spPr>
        <p:txBody>
          <a:bodyPr>
            <a:normAutofit/>
          </a:bodyPr>
          <a:lstStyle>
            <a:lvl1pPr marL="0" marR="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sz="7200"/>
            </a:lvl1pPr>
          </a:lstStyle>
          <a:p>
            <a:pPr marL="0" marR="0" lvl="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a:pPr>
            <a:r>
              <a:rPr lang="en-US" dirty="0"/>
              <a:t>Click to edit Author’s Name and Affiliation or subtitle</a:t>
            </a:r>
          </a:p>
        </p:txBody>
      </p:sp>
      <p:sp>
        <p:nvSpPr>
          <p:cNvPr id="8" name="Picture Placeholder 11">
            <a:extLst>
              <a:ext uri="{FF2B5EF4-FFF2-40B4-BE49-F238E27FC236}">
                <a16:creationId xmlns:a16="http://schemas.microsoft.com/office/drawing/2014/main" id="{435DF14F-0414-45E5-9510-331D12FF92B1}"/>
              </a:ext>
            </a:extLst>
          </p:cNvPr>
          <p:cNvSpPr>
            <a:spLocks noGrp="1"/>
          </p:cNvSpPr>
          <p:nvPr>
            <p:ph type="pic" sz="quarter" idx="14" hasCustomPrompt="1"/>
          </p:nvPr>
        </p:nvSpPr>
        <p:spPr>
          <a:xfrm>
            <a:off x="31815088" y="806450"/>
            <a:ext cx="5029200" cy="4241800"/>
          </a:xfrm>
        </p:spPr>
        <p:txBody>
          <a:bodyPr anchor="ctr"/>
          <a:lstStyle>
            <a:lvl1pPr marL="0" indent="0" algn="ctr">
              <a:buNone/>
              <a:defRPr/>
            </a:lvl1pPr>
          </a:lstStyle>
          <a:p>
            <a:r>
              <a:rPr lang="en-US" dirty="0"/>
              <a:t>Click to add logo</a:t>
            </a:r>
          </a:p>
        </p:txBody>
      </p:sp>
      <p:sp>
        <p:nvSpPr>
          <p:cNvPr id="9" name="Date Placeholder 3">
            <a:extLst>
              <a:ext uri="{FF2B5EF4-FFF2-40B4-BE49-F238E27FC236}">
                <a16:creationId xmlns:a16="http://schemas.microsoft.com/office/drawing/2014/main" id="{B57E5061-ED0A-4DC2-B6D2-96203E6BD8AC}"/>
              </a:ext>
            </a:extLst>
          </p:cNvPr>
          <p:cNvSpPr>
            <a:spLocks noGrp="1"/>
          </p:cNvSpPr>
          <p:nvPr>
            <p:ph type="dt" sz="half" idx="2"/>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10" name="Footer Placeholder 4">
            <a:extLst>
              <a:ext uri="{FF2B5EF4-FFF2-40B4-BE49-F238E27FC236}">
                <a16:creationId xmlns:a16="http://schemas.microsoft.com/office/drawing/2014/main" id="{99103755-D71F-4FB0-B2E0-9563D1EB9899}"/>
              </a:ext>
            </a:extLst>
          </p:cNvPr>
          <p:cNvSpPr>
            <a:spLocks noGrp="1"/>
          </p:cNvSpPr>
          <p:nvPr>
            <p:ph type="ftr" sz="quarter" idx="3"/>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11" name="Slide Number Placeholder 5">
            <a:extLst>
              <a:ext uri="{FF2B5EF4-FFF2-40B4-BE49-F238E27FC236}">
                <a16:creationId xmlns:a16="http://schemas.microsoft.com/office/drawing/2014/main" id="{6248905D-6B3C-460E-9A6A-25D6EC8CFD5E}"/>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spTree>
    <p:extLst>
      <p:ext uri="{BB962C8B-B14F-4D97-AF65-F5344CB8AC3E}">
        <p14:creationId xmlns:p14="http://schemas.microsoft.com/office/powerpoint/2010/main" val="22713697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A04A49B-239E-4540-BB43-FEA689A8EBF8}"/>
              </a:ext>
            </a:extLst>
          </p:cNvPr>
          <p:cNvSpPr>
            <a:spLocks noGrp="1"/>
          </p:cNvSpPr>
          <p:nvPr>
            <p:ph type="dt" sz="half" idx="2"/>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6" name="Footer Placeholder 4">
            <a:extLst>
              <a:ext uri="{FF2B5EF4-FFF2-40B4-BE49-F238E27FC236}">
                <a16:creationId xmlns:a16="http://schemas.microsoft.com/office/drawing/2014/main" id="{45A82654-1A97-47FF-ADC3-7AEB74F86AF9}"/>
              </a:ext>
            </a:extLst>
          </p:cNvPr>
          <p:cNvSpPr>
            <a:spLocks noGrp="1"/>
          </p:cNvSpPr>
          <p:nvPr>
            <p:ph type="ftr" sz="quarter" idx="3"/>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7" name="Slide Number Placeholder 5">
            <a:extLst>
              <a:ext uri="{FF2B5EF4-FFF2-40B4-BE49-F238E27FC236}">
                <a16:creationId xmlns:a16="http://schemas.microsoft.com/office/drawing/2014/main" id="{D2EB4F50-A487-4027-9D6B-09FA75B6B349}"/>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spTree>
    <p:extLst>
      <p:ext uri="{BB962C8B-B14F-4D97-AF65-F5344CB8AC3E}">
        <p14:creationId xmlns:p14="http://schemas.microsoft.com/office/powerpoint/2010/main" val="496784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38304" y="6285019"/>
            <a:ext cx="18979515" cy="116888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44002" y="6309360"/>
            <a:ext cx="11229977" cy="11688870"/>
          </a:xfrm>
        </p:spPr>
        <p:txBody>
          <a:bodyPr/>
          <a:lstStyle>
            <a:lvl1pPr marL="0" indent="0">
              <a:buNone/>
              <a:defRPr sz="4904">
                <a:solidFill>
                  <a:schemeClr val="bg1">
                    <a:lumMod val="65000"/>
                    <a:lumOff val="35000"/>
                  </a:schemeClr>
                </a:solidFill>
              </a:defRPr>
            </a:lvl1pPr>
            <a:lvl2pPr marL="1401114" indent="0">
              <a:buNone/>
              <a:defRPr sz="4290"/>
            </a:lvl2pPr>
            <a:lvl3pPr marL="2802227" indent="0">
              <a:buNone/>
              <a:defRPr sz="3677"/>
            </a:lvl3pPr>
            <a:lvl4pPr marL="4203342" indent="0">
              <a:buNone/>
              <a:defRPr sz="3065"/>
            </a:lvl4pPr>
            <a:lvl5pPr marL="5604455" indent="0">
              <a:buNone/>
              <a:defRPr sz="3065"/>
            </a:lvl5pPr>
            <a:lvl6pPr marL="7005569" indent="0">
              <a:buNone/>
              <a:defRPr sz="3065"/>
            </a:lvl6pPr>
            <a:lvl7pPr marL="8406682" indent="0">
              <a:buNone/>
              <a:defRPr sz="3065"/>
            </a:lvl7pPr>
            <a:lvl8pPr marL="9807797" indent="0">
              <a:buNone/>
              <a:defRPr sz="3065"/>
            </a:lvl8pPr>
            <a:lvl9pPr marL="11208910" indent="0">
              <a:buNone/>
              <a:defRPr sz="3065"/>
            </a:lvl9pPr>
          </a:lstStyle>
          <a:p>
            <a:pPr lvl="0"/>
            <a:r>
              <a:rPr lang="en-US"/>
              <a:t>Click to edit Master text styles</a:t>
            </a:r>
          </a:p>
        </p:txBody>
      </p:sp>
      <p:sp>
        <p:nvSpPr>
          <p:cNvPr id="9" name="Title 1">
            <a:extLst>
              <a:ext uri="{FF2B5EF4-FFF2-40B4-BE49-F238E27FC236}">
                <a16:creationId xmlns:a16="http://schemas.microsoft.com/office/drawing/2014/main" id="{8164C65F-EC2A-472C-8B5B-3BBE034818C7}"/>
              </a:ext>
            </a:extLst>
          </p:cNvPr>
          <p:cNvSpPr>
            <a:spLocks noGrp="1"/>
          </p:cNvSpPr>
          <p:nvPr>
            <p:ph type="title"/>
          </p:nvPr>
        </p:nvSpPr>
        <p:spPr>
          <a:xfrm>
            <a:off x="8086406" y="1119718"/>
            <a:ext cx="23164559" cy="2080682"/>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3AAE2ADD-CE36-4FB1-BAA2-63AC7B8E2FBC}"/>
              </a:ext>
            </a:extLst>
          </p:cNvPr>
          <p:cNvSpPr>
            <a:spLocks noGrp="1"/>
          </p:cNvSpPr>
          <p:nvPr>
            <p:ph type="body" sz="quarter" idx="18" hasCustomPrompt="1"/>
          </p:nvPr>
        </p:nvSpPr>
        <p:spPr>
          <a:xfrm>
            <a:off x="8086725" y="3549650"/>
            <a:ext cx="23164800" cy="1498600"/>
          </a:xfrm>
        </p:spPr>
        <p:txBody>
          <a:bodyPr>
            <a:normAutofit/>
          </a:bodyPr>
          <a:lstStyle>
            <a:lvl1pPr marL="0" marR="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sz="7200"/>
            </a:lvl1pPr>
          </a:lstStyle>
          <a:p>
            <a:pPr marL="0" marR="0" lvl="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a:pPr>
            <a:r>
              <a:rPr lang="en-US" dirty="0"/>
              <a:t>Click to edit Author’s Name and Affiliation or subtitle</a:t>
            </a:r>
          </a:p>
        </p:txBody>
      </p:sp>
      <p:sp>
        <p:nvSpPr>
          <p:cNvPr id="12" name="Date Placeholder 3">
            <a:extLst>
              <a:ext uri="{FF2B5EF4-FFF2-40B4-BE49-F238E27FC236}">
                <a16:creationId xmlns:a16="http://schemas.microsoft.com/office/drawing/2014/main" id="{507B84E6-50C8-4508-B20B-E48F341AE3C5}"/>
              </a:ext>
            </a:extLst>
          </p:cNvPr>
          <p:cNvSpPr>
            <a:spLocks noGrp="1"/>
          </p:cNvSpPr>
          <p:nvPr>
            <p:ph type="dt" sz="half" idx="19"/>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13" name="Footer Placeholder 4">
            <a:extLst>
              <a:ext uri="{FF2B5EF4-FFF2-40B4-BE49-F238E27FC236}">
                <a16:creationId xmlns:a16="http://schemas.microsoft.com/office/drawing/2014/main" id="{0013A150-8966-4246-B667-94B045E07F60}"/>
              </a:ext>
            </a:extLst>
          </p:cNvPr>
          <p:cNvSpPr>
            <a:spLocks noGrp="1"/>
          </p:cNvSpPr>
          <p:nvPr>
            <p:ph type="ftr" sz="quarter" idx="3"/>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14" name="Slide Number Placeholder 5">
            <a:extLst>
              <a:ext uri="{FF2B5EF4-FFF2-40B4-BE49-F238E27FC236}">
                <a16:creationId xmlns:a16="http://schemas.microsoft.com/office/drawing/2014/main" id="{B98A8373-ACEA-4435-A880-EAF8EE4F49DA}"/>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spTree>
    <p:extLst>
      <p:ext uri="{BB962C8B-B14F-4D97-AF65-F5344CB8AC3E}">
        <p14:creationId xmlns:p14="http://schemas.microsoft.com/office/powerpoint/2010/main" val="24616331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12804" y="7876275"/>
            <a:ext cx="25819720" cy="105055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88720" y="5378825"/>
            <a:ext cx="9192410" cy="13002986"/>
          </a:xfrm>
        </p:spPr>
        <p:txBody>
          <a:bodyPr/>
          <a:lstStyle>
            <a:lvl1pPr marL="0" indent="0">
              <a:buNone/>
              <a:defRPr sz="4904">
                <a:solidFill>
                  <a:schemeClr val="bg1">
                    <a:lumMod val="65000"/>
                    <a:lumOff val="35000"/>
                  </a:schemeClr>
                </a:solidFill>
              </a:defRPr>
            </a:lvl1pPr>
            <a:lvl2pPr marL="1401114" indent="0">
              <a:buNone/>
              <a:defRPr sz="4290"/>
            </a:lvl2pPr>
            <a:lvl3pPr marL="2802227" indent="0">
              <a:buNone/>
              <a:defRPr sz="3677"/>
            </a:lvl3pPr>
            <a:lvl4pPr marL="4203342" indent="0">
              <a:buNone/>
              <a:defRPr sz="3065"/>
            </a:lvl4pPr>
            <a:lvl5pPr marL="5604455" indent="0">
              <a:buNone/>
              <a:defRPr sz="3065"/>
            </a:lvl5pPr>
            <a:lvl6pPr marL="7005569" indent="0">
              <a:buNone/>
              <a:defRPr sz="3065"/>
            </a:lvl6pPr>
            <a:lvl7pPr marL="8406682" indent="0">
              <a:buNone/>
              <a:defRPr sz="3065"/>
            </a:lvl7pPr>
            <a:lvl8pPr marL="9807797" indent="0">
              <a:buNone/>
              <a:defRPr sz="3065"/>
            </a:lvl8pPr>
            <a:lvl9pPr marL="11208910" indent="0">
              <a:buNone/>
              <a:defRPr sz="3065"/>
            </a:lvl9pPr>
          </a:lstStyle>
          <a:p>
            <a:pPr lvl="0"/>
            <a:r>
              <a:rPr lang="en-US" dirty="0"/>
              <a:t>Click to edit Master text styles</a:t>
            </a:r>
          </a:p>
        </p:txBody>
      </p:sp>
      <p:sp>
        <p:nvSpPr>
          <p:cNvPr id="9" name="Text Placeholder 4">
            <a:extLst>
              <a:ext uri="{FF2B5EF4-FFF2-40B4-BE49-F238E27FC236}">
                <a16:creationId xmlns:a16="http://schemas.microsoft.com/office/drawing/2014/main" id="{869CD85A-1825-408B-8B36-D1A56D7DAD8F}"/>
              </a:ext>
            </a:extLst>
          </p:cNvPr>
          <p:cNvSpPr>
            <a:spLocks noGrp="1"/>
          </p:cNvSpPr>
          <p:nvPr>
            <p:ph type="body" sz="quarter" idx="3" hasCustomPrompt="1"/>
          </p:nvPr>
        </p:nvSpPr>
        <p:spPr>
          <a:xfrm>
            <a:off x="11012804" y="5378824"/>
            <a:ext cx="25819722" cy="2303406"/>
          </a:xfrm>
        </p:spPr>
        <p:txBody>
          <a:bodyPr vert="horz" lIns="91440" tIns="45720" rIns="91440" bIns="45720" rtlCol="0" anchor="b">
            <a:normAutofit/>
          </a:bodyPr>
          <a:lstStyle>
            <a:lvl1pPr>
              <a:buNone/>
              <a:defRPr lang="en-US" sz="8800" b="1">
                <a:solidFill>
                  <a:schemeClr val="bg1"/>
                </a:solidFill>
              </a:defRPr>
            </a:lvl1pPr>
          </a:lstStyle>
          <a:p>
            <a:pPr marL="0" lvl="0" indent="0">
              <a:buNone/>
            </a:pPr>
            <a:r>
              <a:rPr lang="en-US" dirty="0"/>
              <a:t>CLICK TO EDIT MASTER TEXT STYLES</a:t>
            </a:r>
          </a:p>
        </p:txBody>
      </p:sp>
      <p:sp>
        <p:nvSpPr>
          <p:cNvPr id="10" name="Title 1">
            <a:extLst>
              <a:ext uri="{FF2B5EF4-FFF2-40B4-BE49-F238E27FC236}">
                <a16:creationId xmlns:a16="http://schemas.microsoft.com/office/drawing/2014/main" id="{04125B76-CA8E-4416-B1BD-1530235878A7}"/>
              </a:ext>
            </a:extLst>
          </p:cNvPr>
          <p:cNvSpPr>
            <a:spLocks noGrp="1"/>
          </p:cNvSpPr>
          <p:nvPr>
            <p:ph type="title"/>
          </p:nvPr>
        </p:nvSpPr>
        <p:spPr>
          <a:xfrm>
            <a:off x="8086406" y="1119718"/>
            <a:ext cx="23164559" cy="2080682"/>
          </a:xfrm>
        </p:spPr>
        <p:txBody>
          <a:bodyPr/>
          <a:lstStyle/>
          <a:p>
            <a:r>
              <a:rPr lang="en-US" dirty="0"/>
              <a:t>Click to edit Master title style</a:t>
            </a:r>
          </a:p>
        </p:txBody>
      </p:sp>
      <p:sp>
        <p:nvSpPr>
          <p:cNvPr id="11" name="Text Placeholder 9">
            <a:extLst>
              <a:ext uri="{FF2B5EF4-FFF2-40B4-BE49-F238E27FC236}">
                <a16:creationId xmlns:a16="http://schemas.microsoft.com/office/drawing/2014/main" id="{80C412A5-BD14-479B-9971-27239C2CB75B}"/>
              </a:ext>
            </a:extLst>
          </p:cNvPr>
          <p:cNvSpPr>
            <a:spLocks noGrp="1"/>
          </p:cNvSpPr>
          <p:nvPr>
            <p:ph type="body" sz="quarter" idx="18" hasCustomPrompt="1"/>
          </p:nvPr>
        </p:nvSpPr>
        <p:spPr>
          <a:xfrm>
            <a:off x="8086725" y="3549650"/>
            <a:ext cx="23164800" cy="1498600"/>
          </a:xfrm>
        </p:spPr>
        <p:txBody>
          <a:bodyPr>
            <a:normAutofit/>
          </a:bodyPr>
          <a:lstStyle>
            <a:lvl1pPr marL="0" marR="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sz="7200"/>
            </a:lvl1pPr>
          </a:lstStyle>
          <a:p>
            <a:pPr marL="0" marR="0" lvl="0" indent="0" algn="ctr" defTabSz="2802227" rtl="0" eaLnBrk="1" fontAlgn="auto" latinLnBrk="0" hangingPunct="1">
              <a:lnSpc>
                <a:spcPct val="90000"/>
              </a:lnSpc>
              <a:spcBef>
                <a:spcPts val="3065"/>
              </a:spcBef>
              <a:spcAft>
                <a:spcPts val="0"/>
              </a:spcAft>
              <a:buClrTx/>
              <a:buSzTx/>
              <a:buFont typeface="Arial" panose="020B0604020202020204" pitchFamily="34" charset="0"/>
              <a:buNone/>
              <a:tabLst/>
              <a:defRPr/>
            </a:pPr>
            <a:r>
              <a:rPr lang="en-US" dirty="0"/>
              <a:t>Click to edit Author’s Name and Affiliation or subtitle</a:t>
            </a:r>
          </a:p>
        </p:txBody>
      </p:sp>
      <p:sp>
        <p:nvSpPr>
          <p:cNvPr id="13" name="Date Placeholder 3">
            <a:extLst>
              <a:ext uri="{FF2B5EF4-FFF2-40B4-BE49-F238E27FC236}">
                <a16:creationId xmlns:a16="http://schemas.microsoft.com/office/drawing/2014/main" id="{E14279DB-91FF-4132-AF9D-0AB1C33170D1}"/>
              </a:ext>
            </a:extLst>
          </p:cNvPr>
          <p:cNvSpPr>
            <a:spLocks noGrp="1"/>
          </p:cNvSpPr>
          <p:nvPr>
            <p:ph type="dt" sz="half" idx="19"/>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14" name="Footer Placeholder 4">
            <a:extLst>
              <a:ext uri="{FF2B5EF4-FFF2-40B4-BE49-F238E27FC236}">
                <a16:creationId xmlns:a16="http://schemas.microsoft.com/office/drawing/2014/main" id="{9903CEEE-C6AD-4CB0-BAD1-4F652ACD5B94}"/>
              </a:ext>
            </a:extLst>
          </p:cNvPr>
          <p:cNvSpPr>
            <a:spLocks noGrp="1"/>
          </p:cNvSpPr>
          <p:nvPr>
            <p:ph type="ftr" sz="quarter" idx="20"/>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15" name="Slide Number Placeholder 5">
            <a:extLst>
              <a:ext uri="{FF2B5EF4-FFF2-40B4-BE49-F238E27FC236}">
                <a16:creationId xmlns:a16="http://schemas.microsoft.com/office/drawing/2014/main" id="{988190FE-DD5D-45DE-96AE-F37BE2DF400D}"/>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pic>
        <p:nvPicPr>
          <p:cNvPr id="5" name="Picture 4" descr="A logo of an owl and an otter&#10;&#10;AI-generated content may be incorrect.">
            <a:extLst>
              <a:ext uri="{FF2B5EF4-FFF2-40B4-BE49-F238E27FC236}">
                <a16:creationId xmlns:a16="http://schemas.microsoft.com/office/drawing/2014/main" id="{8704FE2B-7EE5-D642-58DA-33201BA745B3}"/>
              </a:ext>
            </a:extLst>
          </p:cNvPr>
          <p:cNvPicPr>
            <a:picLocks noChangeAspect="1"/>
          </p:cNvPicPr>
          <p:nvPr userDrawn="1"/>
        </p:nvPicPr>
        <p:blipFill>
          <a:blip r:embed="rId2"/>
          <a:stretch>
            <a:fillRect/>
          </a:stretch>
        </p:blipFill>
        <p:spPr>
          <a:xfrm>
            <a:off x="32595726" y="949834"/>
            <a:ext cx="3705954" cy="3638777"/>
          </a:xfrm>
          <a:prstGeom prst="rect">
            <a:avLst/>
          </a:prstGeom>
        </p:spPr>
      </p:pic>
      <p:pic>
        <p:nvPicPr>
          <p:cNvPr id="7" name="Picture 6" descr="A baseball field and a city&#10;&#10;AI-generated content may be incorrect.">
            <a:extLst>
              <a:ext uri="{FF2B5EF4-FFF2-40B4-BE49-F238E27FC236}">
                <a16:creationId xmlns:a16="http://schemas.microsoft.com/office/drawing/2014/main" id="{8AB4C42C-B02E-B985-44A3-1E041D4CCF5E}"/>
              </a:ext>
            </a:extLst>
          </p:cNvPr>
          <p:cNvPicPr>
            <a:picLocks noChangeAspect="1"/>
          </p:cNvPicPr>
          <p:nvPr userDrawn="1"/>
        </p:nvPicPr>
        <p:blipFill>
          <a:blip r:embed="rId3"/>
          <a:stretch>
            <a:fillRect/>
          </a:stretch>
        </p:blipFill>
        <p:spPr>
          <a:xfrm>
            <a:off x="1188720" y="785118"/>
            <a:ext cx="2664457" cy="4263132"/>
          </a:xfrm>
          <a:prstGeom prst="rect">
            <a:avLst/>
          </a:prstGeom>
        </p:spPr>
      </p:pic>
    </p:spTree>
    <p:extLst>
      <p:ext uri="{BB962C8B-B14F-4D97-AF65-F5344CB8AC3E}">
        <p14:creationId xmlns:p14="http://schemas.microsoft.com/office/powerpoint/2010/main" val="6321978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7030A0"/>
            </a:gs>
            <a:gs pos="60492">
              <a:srgbClr val="F4BF54"/>
            </a:gs>
            <a:gs pos="17000">
              <a:srgbClr val="C3A4EC"/>
            </a:gs>
            <a:gs pos="100000">
              <a:schemeClr val="accent6">
                <a:lumMod val="60000"/>
                <a:lumOff val="40000"/>
              </a:schemeClr>
            </a:gs>
          </a:gsLst>
          <a:lin ang="5400000" scaled="0"/>
          <a:tileRect/>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7923" y="5598583"/>
            <a:ext cx="36240305" cy="1334410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Placeholder 1">
            <a:extLst>
              <a:ext uri="{FF2B5EF4-FFF2-40B4-BE49-F238E27FC236}">
                <a16:creationId xmlns:a16="http://schemas.microsoft.com/office/drawing/2014/main" id="{ADEBCC99-82D4-4766-B6BF-F024F17983E5}"/>
              </a:ext>
            </a:extLst>
          </p:cNvPr>
          <p:cNvSpPr>
            <a:spLocks noGrp="1"/>
          </p:cNvSpPr>
          <p:nvPr>
            <p:ph type="title"/>
          </p:nvPr>
        </p:nvSpPr>
        <p:spPr>
          <a:xfrm>
            <a:off x="8086406" y="1119718"/>
            <a:ext cx="23164559" cy="2080682"/>
          </a:xfrm>
          <a:prstGeom prst="rect">
            <a:avLst/>
          </a:prstGeom>
        </p:spPr>
        <p:txBody>
          <a:bodyPr vert="horz" lIns="91440" tIns="45720" rIns="91440" bIns="45720" rtlCol="0" anchor="ctr">
            <a:normAutofit/>
          </a:bodyPr>
          <a:lstStyle/>
          <a:p>
            <a:r>
              <a:rPr lang="en-US" dirty="0"/>
              <a:t>Click to edit Master title style</a:t>
            </a:r>
          </a:p>
        </p:txBody>
      </p:sp>
      <p:sp>
        <p:nvSpPr>
          <p:cNvPr id="8" name="Date Placeholder 3">
            <a:extLst>
              <a:ext uri="{FF2B5EF4-FFF2-40B4-BE49-F238E27FC236}">
                <a16:creationId xmlns:a16="http://schemas.microsoft.com/office/drawing/2014/main" id="{B92B62A8-115A-40BC-A5D8-3461280BDB4F}"/>
              </a:ext>
            </a:extLst>
          </p:cNvPr>
          <p:cNvSpPr>
            <a:spLocks noGrp="1"/>
          </p:cNvSpPr>
          <p:nvPr>
            <p:ph type="dt" sz="half" idx="2"/>
          </p:nvPr>
        </p:nvSpPr>
        <p:spPr>
          <a:xfrm>
            <a:off x="6139539" y="19492809"/>
            <a:ext cx="3802108" cy="1119717"/>
          </a:xfrm>
          <a:prstGeom prst="rect">
            <a:avLst/>
          </a:prstGeom>
        </p:spPr>
        <p:txBody>
          <a:bodyPr vert="horz" lIns="91440" tIns="45720" rIns="91440" bIns="45720" rtlCol="0" anchor="ctr"/>
          <a:lstStyle>
            <a:lvl1pPr algn="l">
              <a:defRPr sz="3677" b="0" i="0">
                <a:solidFill>
                  <a:schemeClr val="tx1">
                    <a:lumMod val="95000"/>
                  </a:schemeClr>
                </a:solidFill>
                <a:latin typeface="Arial" charset="0"/>
              </a:defRPr>
            </a:lvl1pPr>
          </a:lstStyle>
          <a:p>
            <a:pPr defTabSz="552642"/>
            <a:fld id="{B61BEF0D-F0BB-DE4B-95CE-6DB70DBA9567}" type="datetimeFigureOut">
              <a:rPr lang="en-US" smtClean="0"/>
              <a:pPr defTabSz="552642"/>
              <a:t>10/1/2025</a:t>
            </a:fld>
            <a:endParaRPr lang="en-US" dirty="0"/>
          </a:p>
        </p:txBody>
      </p:sp>
      <p:sp>
        <p:nvSpPr>
          <p:cNvPr id="9" name="Footer Placeholder 4">
            <a:extLst>
              <a:ext uri="{FF2B5EF4-FFF2-40B4-BE49-F238E27FC236}">
                <a16:creationId xmlns:a16="http://schemas.microsoft.com/office/drawing/2014/main" id="{81EEB7DE-B088-430D-AF96-80224F59E6BE}"/>
              </a:ext>
            </a:extLst>
          </p:cNvPr>
          <p:cNvSpPr>
            <a:spLocks noGrp="1"/>
          </p:cNvSpPr>
          <p:nvPr>
            <p:ph type="ftr" sz="quarter" idx="3"/>
          </p:nvPr>
        </p:nvSpPr>
        <p:spPr>
          <a:xfrm>
            <a:off x="10267407" y="19492809"/>
            <a:ext cx="23211432" cy="1119717"/>
          </a:xfrm>
          <a:prstGeom prst="rect">
            <a:avLst/>
          </a:prstGeom>
        </p:spPr>
        <p:txBody>
          <a:bodyPr vert="horz" lIns="91440" tIns="45720" rIns="91440" bIns="45720" rtlCol="0" anchor="ctr"/>
          <a:lstStyle>
            <a:lvl1pPr algn="ctr">
              <a:defRPr sz="3677" b="0" i="0">
                <a:solidFill>
                  <a:schemeClr val="tx1">
                    <a:lumMod val="95000"/>
                  </a:schemeClr>
                </a:solidFill>
                <a:latin typeface="Arial" charset="0"/>
              </a:defRPr>
            </a:lvl1pPr>
          </a:lstStyle>
          <a:p>
            <a:pPr defTabSz="552642"/>
            <a:endParaRPr lang="en-US" dirty="0"/>
          </a:p>
        </p:txBody>
      </p:sp>
      <p:sp>
        <p:nvSpPr>
          <p:cNvPr id="11" name="Slide Number Placeholder 5">
            <a:extLst>
              <a:ext uri="{FF2B5EF4-FFF2-40B4-BE49-F238E27FC236}">
                <a16:creationId xmlns:a16="http://schemas.microsoft.com/office/drawing/2014/main" id="{B0F58283-9B33-47C5-9EF3-A35082DE8ADC}"/>
              </a:ext>
            </a:extLst>
          </p:cNvPr>
          <p:cNvSpPr>
            <a:spLocks noGrp="1"/>
          </p:cNvSpPr>
          <p:nvPr>
            <p:ph type="sldNum" sz="quarter" idx="4"/>
          </p:nvPr>
        </p:nvSpPr>
        <p:spPr>
          <a:xfrm>
            <a:off x="33778036" y="19492809"/>
            <a:ext cx="3170192" cy="1119717"/>
          </a:xfrm>
          <a:prstGeom prst="rect">
            <a:avLst/>
          </a:prstGeom>
        </p:spPr>
        <p:txBody>
          <a:bodyPr vert="horz" lIns="91440" tIns="45720" rIns="91440" bIns="45720" rtlCol="0" anchor="ctr"/>
          <a:lstStyle>
            <a:lvl1pPr algn="r">
              <a:defRPr sz="3677" b="0" i="0">
                <a:solidFill>
                  <a:schemeClr val="tx1">
                    <a:lumMod val="95000"/>
                  </a:schemeClr>
                </a:solidFill>
                <a:latin typeface="Arial" charset="0"/>
              </a:defRPr>
            </a:lvl1pPr>
          </a:lstStyle>
          <a:p>
            <a:pPr defTabSz="552642"/>
            <a:fld id="{D57F1E4F-1CFF-5643-939E-217C01CDF565}" type="slidenum">
              <a:rPr lang="en-US" smtClean="0"/>
              <a:pPr defTabSz="552642"/>
              <a:t>‹#›</a:t>
            </a:fld>
            <a:endParaRPr lang="en-US" dirty="0"/>
          </a:p>
        </p:txBody>
      </p:sp>
      <p:sp>
        <p:nvSpPr>
          <p:cNvPr id="12" name="Date Placeholder 3">
            <a:extLst>
              <a:ext uri="{FF2B5EF4-FFF2-40B4-BE49-F238E27FC236}">
                <a16:creationId xmlns:a16="http://schemas.microsoft.com/office/drawing/2014/main" id="{0815B26F-4701-4834-9185-ECD5EAAC403B}"/>
              </a:ext>
            </a:extLst>
          </p:cNvPr>
          <p:cNvSpPr txBox="1">
            <a:spLocks/>
          </p:cNvSpPr>
          <p:nvPr userDrawn="1"/>
        </p:nvSpPr>
        <p:spPr>
          <a:xfrm>
            <a:off x="1239876" y="19491481"/>
            <a:ext cx="5369929" cy="1119717"/>
          </a:xfrm>
          <a:prstGeom prst="rect">
            <a:avLst/>
          </a:prstGeom>
        </p:spPr>
        <p:txBody>
          <a:bodyPr vert="horz" lIns="91440" tIns="45720" rIns="91440" bIns="45720" rtlCol="0" anchor="ctr"/>
          <a:lstStyle>
            <a:defPPr>
              <a:defRPr lang="en-US"/>
            </a:defPPr>
            <a:lvl1pPr marL="0" algn="l" defTabSz="1672300" rtl="0" eaLnBrk="1" latinLnBrk="0" hangingPunct="1">
              <a:defRPr sz="3677" b="0" i="0" kern="1200">
                <a:solidFill>
                  <a:schemeClr val="tx1">
                    <a:lumMod val="95000"/>
                  </a:schemeClr>
                </a:solidFill>
                <a:latin typeface="Arial" charset="0"/>
                <a:ea typeface="+mn-ea"/>
                <a:cs typeface="+mn-cs"/>
              </a:defRPr>
            </a:lvl1pPr>
            <a:lvl2pPr marL="1672300" algn="l" defTabSz="1672300" rtl="0" eaLnBrk="1" latinLnBrk="0" hangingPunct="1">
              <a:defRPr sz="6600" kern="1200">
                <a:solidFill>
                  <a:schemeClr val="tx1"/>
                </a:solidFill>
                <a:latin typeface="+mn-lt"/>
                <a:ea typeface="+mn-ea"/>
                <a:cs typeface="+mn-cs"/>
              </a:defRPr>
            </a:lvl2pPr>
            <a:lvl3pPr marL="3344601" algn="l" defTabSz="1672300" rtl="0" eaLnBrk="1" latinLnBrk="0" hangingPunct="1">
              <a:defRPr sz="6600" kern="1200">
                <a:solidFill>
                  <a:schemeClr val="tx1"/>
                </a:solidFill>
                <a:latin typeface="+mn-lt"/>
                <a:ea typeface="+mn-ea"/>
                <a:cs typeface="+mn-cs"/>
              </a:defRPr>
            </a:lvl3pPr>
            <a:lvl4pPr marL="5016901" algn="l" defTabSz="1672300" rtl="0" eaLnBrk="1" latinLnBrk="0" hangingPunct="1">
              <a:defRPr sz="6600" kern="1200">
                <a:solidFill>
                  <a:schemeClr val="tx1"/>
                </a:solidFill>
                <a:latin typeface="+mn-lt"/>
                <a:ea typeface="+mn-ea"/>
                <a:cs typeface="+mn-cs"/>
              </a:defRPr>
            </a:lvl4pPr>
            <a:lvl5pPr marL="6689202" algn="l" defTabSz="1672300" rtl="0" eaLnBrk="1" latinLnBrk="0" hangingPunct="1">
              <a:defRPr sz="6600" kern="1200">
                <a:solidFill>
                  <a:schemeClr val="tx1"/>
                </a:solidFill>
                <a:latin typeface="+mn-lt"/>
                <a:ea typeface="+mn-ea"/>
                <a:cs typeface="+mn-cs"/>
              </a:defRPr>
            </a:lvl5pPr>
            <a:lvl6pPr marL="8361502" algn="l" defTabSz="1672300" rtl="0" eaLnBrk="1" latinLnBrk="0" hangingPunct="1">
              <a:defRPr sz="6600" kern="1200">
                <a:solidFill>
                  <a:schemeClr val="tx1"/>
                </a:solidFill>
                <a:latin typeface="+mn-lt"/>
                <a:ea typeface="+mn-ea"/>
                <a:cs typeface="+mn-cs"/>
              </a:defRPr>
            </a:lvl6pPr>
            <a:lvl7pPr marL="10033803" algn="l" defTabSz="1672300" rtl="0" eaLnBrk="1" latinLnBrk="0" hangingPunct="1">
              <a:defRPr sz="6600" kern="1200">
                <a:solidFill>
                  <a:schemeClr val="tx1"/>
                </a:solidFill>
                <a:latin typeface="+mn-lt"/>
                <a:ea typeface="+mn-ea"/>
                <a:cs typeface="+mn-cs"/>
              </a:defRPr>
            </a:lvl7pPr>
            <a:lvl8pPr marL="11706103" algn="l" defTabSz="1672300" rtl="0" eaLnBrk="1" latinLnBrk="0" hangingPunct="1">
              <a:defRPr sz="6600" kern="1200">
                <a:solidFill>
                  <a:schemeClr val="tx1"/>
                </a:solidFill>
                <a:latin typeface="+mn-lt"/>
                <a:ea typeface="+mn-ea"/>
                <a:cs typeface="+mn-cs"/>
              </a:defRPr>
            </a:lvl8pPr>
            <a:lvl9pPr marL="13378404" algn="l" defTabSz="1672300" rtl="0" eaLnBrk="1" latinLnBrk="0" hangingPunct="1">
              <a:defRPr sz="6600" kern="1200">
                <a:solidFill>
                  <a:schemeClr val="tx1"/>
                </a:solidFill>
                <a:latin typeface="+mn-lt"/>
                <a:ea typeface="+mn-ea"/>
                <a:cs typeface="+mn-cs"/>
              </a:defRPr>
            </a:lvl9pPr>
          </a:lstStyle>
          <a:p>
            <a:pPr defTabSz="552642"/>
            <a:r>
              <a:rPr lang="en-US" dirty="0"/>
              <a:t>MWSUG 2025</a:t>
            </a:r>
          </a:p>
        </p:txBody>
      </p:sp>
      <p:pic>
        <p:nvPicPr>
          <p:cNvPr id="4" name="Picture 3" descr="A baseball field and a city&#10;&#10;AI-generated content may be incorrect.">
            <a:extLst>
              <a:ext uri="{FF2B5EF4-FFF2-40B4-BE49-F238E27FC236}">
                <a16:creationId xmlns:a16="http://schemas.microsoft.com/office/drawing/2014/main" id="{A48BAA4F-EFDD-4B4C-7E48-FB88650ACA0C}"/>
              </a:ext>
            </a:extLst>
          </p:cNvPr>
          <p:cNvPicPr>
            <a:picLocks noChangeAspect="1"/>
          </p:cNvPicPr>
          <p:nvPr userDrawn="1"/>
        </p:nvPicPr>
        <p:blipFill>
          <a:blip r:embed="rId23"/>
          <a:stretch>
            <a:fillRect/>
          </a:stretch>
        </p:blipFill>
        <p:spPr>
          <a:xfrm>
            <a:off x="1188720" y="785118"/>
            <a:ext cx="2664457" cy="4263132"/>
          </a:xfrm>
          <a:prstGeom prst="rect">
            <a:avLst/>
          </a:prstGeom>
        </p:spPr>
      </p:pic>
      <p:pic>
        <p:nvPicPr>
          <p:cNvPr id="6" name="Picture 5" descr="A logo of an owl and an otter&#10;&#10;AI-generated content may be incorrect.">
            <a:extLst>
              <a:ext uri="{FF2B5EF4-FFF2-40B4-BE49-F238E27FC236}">
                <a16:creationId xmlns:a16="http://schemas.microsoft.com/office/drawing/2014/main" id="{D42863CA-A322-E1A4-84EF-5018597B82DA}"/>
              </a:ext>
            </a:extLst>
          </p:cNvPr>
          <p:cNvPicPr>
            <a:picLocks noChangeAspect="1"/>
          </p:cNvPicPr>
          <p:nvPr userDrawn="1"/>
        </p:nvPicPr>
        <p:blipFill>
          <a:blip r:embed="rId24"/>
          <a:stretch>
            <a:fillRect/>
          </a:stretch>
        </p:blipFill>
        <p:spPr>
          <a:xfrm>
            <a:off x="32766839" y="785118"/>
            <a:ext cx="3271893" cy="3212584"/>
          </a:xfrm>
          <a:prstGeom prst="rect">
            <a:avLst/>
          </a:prstGeom>
        </p:spPr>
      </p:pic>
    </p:spTree>
    <p:extLst>
      <p:ext uri="{BB962C8B-B14F-4D97-AF65-F5344CB8AC3E}">
        <p14:creationId xmlns:p14="http://schemas.microsoft.com/office/powerpoint/2010/main" val="1321330008"/>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59"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2802227" rtl="0" eaLnBrk="1" latinLnBrk="0" hangingPunct="1">
        <a:lnSpc>
          <a:spcPct val="90000"/>
        </a:lnSpc>
        <a:spcBef>
          <a:spcPct val="0"/>
        </a:spcBef>
        <a:buNone/>
        <a:defRPr sz="11500" b="0" i="0" kern="1200">
          <a:solidFill>
            <a:srgbClr val="002060"/>
          </a:solidFill>
          <a:latin typeface="Arial" charset="0"/>
          <a:ea typeface="+mj-ea"/>
          <a:cs typeface="+mj-cs"/>
        </a:defRPr>
      </a:lvl1pPr>
    </p:titleStyle>
    <p:bodyStyle>
      <a:lvl1pPr marL="700557" indent="-700557" algn="l" defTabSz="2802227" rtl="0" eaLnBrk="1" latinLnBrk="0" hangingPunct="1">
        <a:lnSpc>
          <a:spcPct val="90000"/>
        </a:lnSpc>
        <a:spcBef>
          <a:spcPts val="3065"/>
        </a:spcBef>
        <a:buFont typeface="Arial" panose="020B0604020202020204" pitchFamily="34" charset="0"/>
        <a:buChar char="•"/>
        <a:defRPr sz="8581" b="0" i="0" kern="1200">
          <a:solidFill>
            <a:schemeClr val="bg1">
              <a:lumMod val="65000"/>
              <a:lumOff val="35000"/>
            </a:schemeClr>
          </a:solidFill>
          <a:latin typeface="Arial" charset="0"/>
          <a:ea typeface="+mn-ea"/>
          <a:cs typeface="+mn-cs"/>
        </a:defRPr>
      </a:lvl1pPr>
      <a:lvl2pPr marL="2101671" indent="-700557" algn="l" defTabSz="2802227" rtl="0" eaLnBrk="1" latinLnBrk="0" hangingPunct="1">
        <a:lnSpc>
          <a:spcPct val="90000"/>
        </a:lnSpc>
        <a:spcBef>
          <a:spcPts val="1532"/>
        </a:spcBef>
        <a:buFont typeface="Arial" panose="020B0604020202020204" pitchFamily="34" charset="0"/>
        <a:buChar char="•"/>
        <a:defRPr sz="7355" b="0" i="0" kern="1200">
          <a:solidFill>
            <a:schemeClr val="bg1">
              <a:lumMod val="65000"/>
              <a:lumOff val="35000"/>
            </a:schemeClr>
          </a:solidFill>
          <a:latin typeface="Arial" charset="0"/>
          <a:ea typeface="+mn-ea"/>
          <a:cs typeface="+mn-cs"/>
        </a:defRPr>
      </a:lvl2pPr>
      <a:lvl3pPr marL="3502784" indent="-700557" algn="l" defTabSz="2802227" rtl="0" eaLnBrk="1" latinLnBrk="0" hangingPunct="1">
        <a:lnSpc>
          <a:spcPct val="90000"/>
        </a:lnSpc>
        <a:spcBef>
          <a:spcPts val="1532"/>
        </a:spcBef>
        <a:buFont typeface="Arial" panose="020B0604020202020204" pitchFamily="34" charset="0"/>
        <a:buChar char="•"/>
        <a:defRPr sz="6129" b="0" i="0" kern="1200">
          <a:solidFill>
            <a:schemeClr val="bg1">
              <a:lumMod val="65000"/>
              <a:lumOff val="35000"/>
            </a:schemeClr>
          </a:solidFill>
          <a:latin typeface="Arial" charset="0"/>
          <a:ea typeface="+mn-ea"/>
          <a:cs typeface="+mn-cs"/>
        </a:defRPr>
      </a:lvl3pPr>
      <a:lvl4pPr marL="4903898" indent="-700557" algn="l" defTabSz="2802227" rtl="0" eaLnBrk="1" latinLnBrk="0" hangingPunct="1">
        <a:lnSpc>
          <a:spcPct val="90000"/>
        </a:lnSpc>
        <a:spcBef>
          <a:spcPts val="1532"/>
        </a:spcBef>
        <a:buFont typeface="Arial" panose="020B0604020202020204" pitchFamily="34" charset="0"/>
        <a:buChar char="•"/>
        <a:defRPr sz="5516" b="0" i="0" kern="1200">
          <a:solidFill>
            <a:schemeClr val="bg1">
              <a:lumMod val="65000"/>
              <a:lumOff val="35000"/>
            </a:schemeClr>
          </a:solidFill>
          <a:latin typeface="Arial" charset="0"/>
          <a:ea typeface="+mn-ea"/>
          <a:cs typeface="+mn-cs"/>
        </a:defRPr>
      </a:lvl4pPr>
      <a:lvl5pPr marL="6305012" indent="-700557" algn="l" defTabSz="2802227" rtl="0" eaLnBrk="1" latinLnBrk="0" hangingPunct="1">
        <a:lnSpc>
          <a:spcPct val="90000"/>
        </a:lnSpc>
        <a:spcBef>
          <a:spcPts val="1532"/>
        </a:spcBef>
        <a:buFont typeface="Arial" panose="020B0604020202020204" pitchFamily="34" charset="0"/>
        <a:buChar char="•"/>
        <a:defRPr sz="5516" b="0" i="0" kern="1200">
          <a:solidFill>
            <a:schemeClr val="bg1">
              <a:lumMod val="65000"/>
              <a:lumOff val="35000"/>
            </a:schemeClr>
          </a:solidFill>
          <a:latin typeface="Arial" charset="0"/>
          <a:ea typeface="+mn-ea"/>
          <a:cs typeface="+mn-cs"/>
        </a:defRPr>
      </a:lvl5pPr>
      <a:lvl6pPr marL="7706126" indent="-700557" algn="l" defTabSz="2802227" rtl="0" eaLnBrk="1" latinLnBrk="0" hangingPunct="1">
        <a:lnSpc>
          <a:spcPct val="90000"/>
        </a:lnSpc>
        <a:spcBef>
          <a:spcPts val="1532"/>
        </a:spcBef>
        <a:buFont typeface="Arial" panose="020B0604020202020204" pitchFamily="34" charset="0"/>
        <a:buChar char="•"/>
        <a:defRPr sz="5516" kern="1200">
          <a:solidFill>
            <a:schemeClr val="tx1"/>
          </a:solidFill>
          <a:latin typeface="+mn-lt"/>
          <a:ea typeface="+mn-ea"/>
          <a:cs typeface="+mn-cs"/>
        </a:defRPr>
      </a:lvl6pPr>
      <a:lvl7pPr marL="9107239" indent="-700557" algn="l" defTabSz="2802227" rtl="0" eaLnBrk="1" latinLnBrk="0" hangingPunct="1">
        <a:lnSpc>
          <a:spcPct val="90000"/>
        </a:lnSpc>
        <a:spcBef>
          <a:spcPts val="1532"/>
        </a:spcBef>
        <a:buFont typeface="Arial" panose="020B0604020202020204" pitchFamily="34" charset="0"/>
        <a:buChar char="•"/>
        <a:defRPr sz="5516" kern="1200">
          <a:solidFill>
            <a:schemeClr val="tx1"/>
          </a:solidFill>
          <a:latin typeface="+mn-lt"/>
          <a:ea typeface="+mn-ea"/>
          <a:cs typeface="+mn-cs"/>
        </a:defRPr>
      </a:lvl7pPr>
      <a:lvl8pPr marL="10508353" indent="-700557" algn="l" defTabSz="2802227" rtl="0" eaLnBrk="1" latinLnBrk="0" hangingPunct="1">
        <a:lnSpc>
          <a:spcPct val="90000"/>
        </a:lnSpc>
        <a:spcBef>
          <a:spcPts val="1532"/>
        </a:spcBef>
        <a:buFont typeface="Arial" panose="020B0604020202020204" pitchFamily="34" charset="0"/>
        <a:buChar char="•"/>
        <a:defRPr sz="5516" kern="1200">
          <a:solidFill>
            <a:schemeClr val="tx1"/>
          </a:solidFill>
          <a:latin typeface="+mn-lt"/>
          <a:ea typeface="+mn-ea"/>
          <a:cs typeface="+mn-cs"/>
        </a:defRPr>
      </a:lvl8pPr>
      <a:lvl9pPr marL="11909468" indent="-700557" algn="l" defTabSz="2802227" rtl="0" eaLnBrk="1" latinLnBrk="0" hangingPunct="1">
        <a:lnSpc>
          <a:spcPct val="90000"/>
        </a:lnSpc>
        <a:spcBef>
          <a:spcPts val="1532"/>
        </a:spcBef>
        <a:buFont typeface="Arial" panose="020B0604020202020204" pitchFamily="34" charset="0"/>
        <a:buChar char="•"/>
        <a:defRPr sz="5516" kern="1200">
          <a:solidFill>
            <a:schemeClr val="tx1"/>
          </a:solidFill>
          <a:latin typeface="+mn-lt"/>
          <a:ea typeface="+mn-ea"/>
          <a:cs typeface="+mn-cs"/>
        </a:defRPr>
      </a:lvl9pPr>
    </p:bodyStyle>
    <p:otherStyle>
      <a:defPPr>
        <a:defRPr lang="en-US"/>
      </a:defPPr>
      <a:lvl1pPr marL="0" algn="l" defTabSz="2802227" rtl="0" eaLnBrk="1" latinLnBrk="0" hangingPunct="1">
        <a:defRPr sz="5516" kern="1200">
          <a:solidFill>
            <a:schemeClr val="tx1"/>
          </a:solidFill>
          <a:latin typeface="+mn-lt"/>
          <a:ea typeface="+mn-ea"/>
          <a:cs typeface="+mn-cs"/>
        </a:defRPr>
      </a:lvl1pPr>
      <a:lvl2pPr marL="1401114" algn="l" defTabSz="2802227" rtl="0" eaLnBrk="1" latinLnBrk="0" hangingPunct="1">
        <a:defRPr sz="5516" kern="1200">
          <a:solidFill>
            <a:schemeClr val="tx1"/>
          </a:solidFill>
          <a:latin typeface="+mn-lt"/>
          <a:ea typeface="+mn-ea"/>
          <a:cs typeface="+mn-cs"/>
        </a:defRPr>
      </a:lvl2pPr>
      <a:lvl3pPr marL="2802227" algn="l" defTabSz="2802227" rtl="0" eaLnBrk="1" latinLnBrk="0" hangingPunct="1">
        <a:defRPr sz="5516" kern="1200">
          <a:solidFill>
            <a:schemeClr val="tx1"/>
          </a:solidFill>
          <a:latin typeface="+mn-lt"/>
          <a:ea typeface="+mn-ea"/>
          <a:cs typeface="+mn-cs"/>
        </a:defRPr>
      </a:lvl3pPr>
      <a:lvl4pPr marL="4203342" algn="l" defTabSz="2802227" rtl="0" eaLnBrk="1" latinLnBrk="0" hangingPunct="1">
        <a:defRPr sz="5516" kern="1200">
          <a:solidFill>
            <a:schemeClr val="tx1"/>
          </a:solidFill>
          <a:latin typeface="+mn-lt"/>
          <a:ea typeface="+mn-ea"/>
          <a:cs typeface="+mn-cs"/>
        </a:defRPr>
      </a:lvl4pPr>
      <a:lvl5pPr marL="5604455" algn="l" defTabSz="2802227" rtl="0" eaLnBrk="1" latinLnBrk="0" hangingPunct="1">
        <a:defRPr sz="5516" kern="1200">
          <a:solidFill>
            <a:schemeClr val="tx1"/>
          </a:solidFill>
          <a:latin typeface="+mn-lt"/>
          <a:ea typeface="+mn-ea"/>
          <a:cs typeface="+mn-cs"/>
        </a:defRPr>
      </a:lvl5pPr>
      <a:lvl6pPr marL="7005569" algn="l" defTabSz="2802227" rtl="0" eaLnBrk="1" latinLnBrk="0" hangingPunct="1">
        <a:defRPr sz="5516" kern="1200">
          <a:solidFill>
            <a:schemeClr val="tx1"/>
          </a:solidFill>
          <a:latin typeface="+mn-lt"/>
          <a:ea typeface="+mn-ea"/>
          <a:cs typeface="+mn-cs"/>
        </a:defRPr>
      </a:lvl6pPr>
      <a:lvl7pPr marL="8406682" algn="l" defTabSz="2802227" rtl="0" eaLnBrk="1" latinLnBrk="0" hangingPunct="1">
        <a:defRPr sz="5516" kern="1200">
          <a:solidFill>
            <a:schemeClr val="tx1"/>
          </a:solidFill>
          <a:latin typeface="+mn-lt"/>
          <a:ea typeface="+mn-ea"/>
          <a:cs typeface="+mn-cs"/>
        </a:defRPr>
      </a:lvl7pPr>
      <a:lvl8pPr marL="9807797" algn="l" defTabSz="2802227" rtl="0" eaLnBrk="1" latinLnBrk="0" hangingPunct="1">
        <a:defRPr sz="5516" kern="1200">
          <a:solidFill>
            <a:schemeClr val="tx1"/>
          </a:solidFill>
          <a:latin typeface="+mn-lt"/>
          <a:ea typeface="+mn-ea"/>
          <a:cs typeface="+mn-cs"/>
        </a:defRPr>
      </a:lvl8pPr>
      <a:lvl9pPr marL="11208910" algn="l" defTabSz="2802227" rtl="0" eaLnBrk="1" latinLnBrk="0" hangingPunct="1">
        <a:defRPr sz="55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1.xml"/><Relationship Id="rId7" Type="http://schemas.openxmlformats.org/officeDocument/2006/relationships/slide" Target="slide4.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slide" Target="slide3.xml"/><Relationship Id="rId5" Type="http://schemas.openxmlformats.org/officeDocument/2006/relationships/slide" Target="slide5.xml"/><Relationship Id="rId10" Type="http://schemas.openxmlformats.org/officeDocument/2006/relationships/slide" Target="slide6.xml"/><Relationship Id="rId4" Type="http://schemas.openxmlformats.org/officeDocument/2006/relationships/slide" Target="slide2.xml"/><Relationship Id="rId9" Type="http://schemas.openxmlformats.org/officeDocument/2006/relationships/slide" Target="slide7.xml"/></Relationships>
</file>

<file path=ppt/slides/_rels/slide2.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1.xml"/><Relationship Id="rId7"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slide" Target="slide3.xml"/><Relationship Id="rId5" Type="http://schemas.openxmlformats.org/officeDocument/2006/relationships/slide" Target="slide5.xml"/><Relationship Id="rId10" Type="http://schemas.openxmlformats.org/officeDocument/2006/relationships/slide" Target="slide6.xml"/><Relationship Id="rId4" Type="http://schemas.openxmlformats.org/officeDocument/2006/relationships/slide" Target="slide2.xml"/><Relationship Id="rId9" Type="http://schemas.openxmlformats.org/officeDocument/2006/relationships/slide" Target="slide7.xml"/></Relationships>
</file>

<file path=ppt/slides/_rels/slide3.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image" Target="../media/image3.png"/><Relationship Id="rId7"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slide" Target="slide2.xml"/><Relationship Id="rId5" Type="http://schemas.openxmlformats.org/officeDocument/2006/relationships/slide" Target="slide1.xml"/><Relationship Id="rId4" Type="http://schemas.openxmlformats.org/officeDocument/2006/relationships/hyperlink" Target="https://chat.openai.com/" TargetMode="External"/><Relationship Id="rId9" Type="http://schemas.openxmlformats.org/officeDocument/2006/relationships/slide" Target="slide4.xml"/></Relationships>
</file>

<file path=ppt/slides/_rels/slide4.xml.rels><?xml version="1.0" encoding="UTF-8" standalone="yes"?>
<Relationships xmlns="http://schemas.openxmlformats.org/package/2006/relationships"><Relationship Id="rId8" Type="http://schemas.openxmlformats.org/officeDocument/2006/relationships/slide" Target="slide5.xml"/><Relationship Id="rId3" Type="http://schemas.openxmlformats.org/officeDocument/2006/relationships/hyperlink" Target="https://www.sas.com/content/dam/SAS/documents/legal-employee-services/legal/editorial-guidelines.pdf" TargetMode="External"/><Relationship Id="rId7"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slide" Target="slide1.xml"/><Relationship Id="rId5" Type="http://schemas.openxmlformats.org/officeDocument/2006/relationships/image" Target="../media/image5.jpeg"/><Relationship Id="rId10" Type="http://schemas.openxmlformats.org/officeDocument/2006/relationships/slide" Target="slide4.xml"/><Relationship Id="rId4" Type="http://schemas.openxmlformats.org/officeDocument/2006/relationships/image" Target="../media/image4.png"/><Relationship Id="rId9"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image" Target="../media/image8.jpeg"/><Relationship Id="rId18" Type="http://schemas.openxmlformats.org/officeDocument/2006/relationships/hyperlink" Target="https://www.lexjansen.com/papers/" TargetMode="External"/><Relationship Id="rId3" Type="http://schemas.openxmlformats.org/officeDocument/2006/relationships/slide" Target="slide1.xml"/><Relationship Id="rId7" Type="http://schemas.openxmlformats.org/officeDocument/2006/relationships/slide" Target="slide4.xml"/><Relationship Id="rId12" Type="http://schemas.openxmlformats.org/officeDocument/2006/relationships/image" Target="../media/image7.jpeg"/><Relationship Id="rId17" Type="http://schemas.openxmlformats.org/officeDocument/2006/relationships/hyperlink" Target="https://www.lexjansen.com/sas-bibliographies/Hughes-2024_wuss-216_48-year-analysis.pdf" TargetMode="External"/><Relationship Id="rId2" Type="http://schemas.openxmlformats.org/officeDocument/2006/relationships/notesSlide" Target="../notesSlides/notesSlide5.xml"/><Relationship Id="rId16" Type="http://schemas.openxmlformats.org/officeDocument/2006/relationships/hyperlink" Target="https://www.lexjansen.com/sas-bibliographies/" TargetMode="External"/><Relationship Id="rId20" Type="http://schemas.openxmlformats.org/officeDocument/2006/relationships/hyperlink" Target="http://www.lexjansen.com/" TargetMode="External"/><Relationship Id="rId1" Type="http://schemas.openxmlformats.org/officeDocument/2006/relationships/slideLayout" Target="../slideLayouts/slideLayout9.xml"/><Relationship Id="rId6" Type="http://schemas.openxmlformats.org/officeDocument/2006/relationships/slide" Target="slide3.xml"/><Relationship Id="rId11" Type="http://schemas.openxmlformats.org/officeDocument/2006/relationships/image" Target="../media/image6.jpeg"/><Relationship Id="rId5" Type="http://schemas.openxmlformats.org/officeDocument/2006/relationships/slide" Target="slide5.xml"/><Relationship Id="rId15" Type="http://schemas.openxmlformats.org/officeDocument/2006/relationships/image" Target="../media/image10.jpeg"/><Relationship Id="rId10" Type="http://schemas.openxmlformats.org/officeDocument/2006/relationships/slide" Target="slide6.xml"/><Relationship Id="rId19" Type="http://schemas.openxmlformats.org/officeDocument/2006/relationships/hyperlink" Target="https://www.lexjansen.com/cgi-bin/saspapers_query.php" TargetMode="External"/><Relationship Id="rId4" Type="http://schemas.openxmlformats.org/officeDocument/2006/relationships/slide" Target="slide2.xml"/><Relationship Id="rId9" Type="http://schemas.openxmlformats.org/officeDocument/2006/relationships/slide" Target="slide7.xml"/><Relationship Id="rId14"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1.xml"/><Relationship Id="rId7" Type="http://schemas.openxmlformats.org/officeDocument/2006/relationships/slide" Target="slide4.xml"/><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slide" Target="slide3.xml"/><Relationship Id="rId11" Type="http://schemas.openxmlformats.org/officeDocument/2006/relationships/hyperlink" Target="http://support.sas.com/resources/papers/proceedings09/TOC.html" TargetMode="External"/><Relationship Id="rId5" Type="http://schemas.openxmlformats.org/officeDocument/2006/relationships/slide" Target="slide5.xml"/><Relationship Id="rId10" Type="http://schemas.openxmlformats.org/officeDocument/2006/relationships/slide" Target="slide6.xml"/><Relationship Id="rId4" Type="http://schemas.openxmlformats.org/officeDocument/2006/relationships/slide" Target="slide2.xml"/><Relationship Id="rId9" Type="http://schemas.openxmlformats.org/officeDocument/2006/relationships/slide" Target="slide7.xml"/></Relationships>
</file>

<file path=ppt/slides/_rels/slide7.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1.xml"/><Relationship Id="rId7" Type="http://schemas.openxmlformats.org/officeDocument/2006/relationships/slide" Target="slide4.xml"/><Relationship Id="rId12"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slide" Target="slide3.xml"/><Relationship Id="rId11" Type="http://schemas.openxmlformats.org/officeDocument/2006/relationships/image" Target="../media/image12.png"/><Relationship Id="rId5" Type="http://schemas.openxmlformats.org/officeDocument/2006/relationships/slide" Target="slide5.xml"/><Relationship Id="rId10" Type="http://schemas.openxmlformats.org/officeDocument/2006/relationships/slide" Target="slide6.xml"/><Relationship Id="rId4" Type="http://schemas.openxmlformats.org/officeDocument/2006/relationships/slide" Target="slide2.xml"/><Relationship Id="rId9" Type="http://schemas.openxmlformats.org/officeDocument/2006/relationships/slide" Target="slide7.xml"/></Relationships>
</file>

<file path=ppt/slides/_rels/slide8.xml.rels><?xml version="1.0" encoding="UTF-8" standalone="yes"?>
<Relationships xmlns="http://schemas.openxmlformats.org/package/2006/relationships"><Relationship Id="rId8" Type="http://schemas.openxmlformats.org/officeDocument/2006/relationships/slide" Target="slide8.xml"/><Relationship Id="rId13" Type="http://schemas.openxmlformats.org/officeDocument/2006/relationships/hyperlink" Target="https://www.lexjansen.com/wuss/2023/WUSS-2023-Paper-208.pdf" TargetMode="External"/><Relationship Id="rId3" Type="http://schemas.openxmlformats.org/officeDocument/2006/relationships/slide" Target="slide1.xml"/><Relationship Id="rId7" Type="http://schemas.openxmlformats.org/officeDocument/2006/relationships/slide" Target="slide4.xml"/><Relationship Id="rId12" Type="http://schemas.openxmlformats.org/officeDocument/2006/relationships/hyperlink" Target="https://www.lexjansen.com/sas-bibliographies/Hughes-2024_wuss-216_48-year-analysis.pdf"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slide" Target="slide3.xml"/><Relationship Id="rId11" Type="http://schemas.openxmlformats.org/officeDocument/2006/relationships/hyperlink" Target="https://www.lexjansen.com/wuss/2023/WUSS-2023-Paper-204.pdf" TargetMode="External"/><Relationship Id="rId5" Type="http://schemas.openxmlformats.org/officeDocument/2006/relationships/slide" Target="slide5.xml"/><Relationship Id="rId10" Type="http://schemas.openxmlformats.org/officeDocument/2006/relationships/slide" Target="slide6.xml"/><Relationship Id="rId4" Type="http://schemas.openxmlformats.org/officeDocument/2006/relationships/slide" Target="slide2.xml"/><Relationship Id="rId9"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Placeholder 34">
            <a:extLst>
              <a:ext uri="{FF2B5EF4-FFF2-40B4-BE49-F238E27FC236}">
                <a16:creationId xmlns:a16="http://schemas.microsoft.com/office/drawing/2014/main" id="{2536692A-AF98-4633-B535-B19F2CE49160}"/>
              </a:ext>
            </a:extLst>
          </p:cNvPr>
          <p:cNvSpPr>
            <a:spLocks noGrp="1"/>
          </p:cNvSpPr>
          <p:nvPr>
            <p:ph idx="1"/>
          </p:nvPr>
        </p:nvSpPr>
        <p:spPr>
          <a:xfrm>
            <a:off x="8780069" y="5262833"/>
            <a:ext cx="27612322" cy="10505533"/>
          </a:xfrm>
        </p:spPr>
        <p:txBody>
          <a:bodyPr>
            <a:noAutofit/>
          </a:bodyPr>
          <a:lstStyle/>
          <a:p>
            <a:pPr marL="0" indent="0">
              <a:buNone/>
            </a:pPr>
            <a:r>
              <a:rPr lang="en-US" sz="8800" dirty="0"/>
              <a:t>One challenge in writing a SAS® White Paper is creating the perfect reference section, properly acknowledging those who have inspired and paved the way. Luckily, clever use of such tools as Lex Jansen’s website, SAS’s ability to read in and manipulate varied data sources, and tools such as Microsoft Word citation manager, every author can succeed in proper referencing in their SAS white papers. This paper and </a:t>
            </a:r>
            <a:r>
              <a:rPr lang="en-US" sz="8800" dirty="0" err="1"/>
              <a:t>ePoster</a:t>
            </a:r>
            <a:r>
              <a:rPr lang="en-US" sz="8800" dirty="0"/>
              <a:t> will demonstrate how to accomplish this goal.</a:t>
            </a:r>
          </a:p>
        </p:txBody>
      </p:sp>
      <p:sp>
        <p:nvSpPr>
          <p:cNvPr id="42" name="Title 41">
            <a:extLst>
              <a:ext uri="{FF2B5EF4-FFF2-40B4-BE49-F238E27FC236}">
                <a16:creationId xmlns:a16="http://schemas.microsoft.com/office/drawing/2014/main" id="{0342CEFB-22A1-4E2A-8CA1-3122E491D20B}"/>
              </a:ext>
            </a:extLst>
          </p:cNvPr>
          <p:cNvSpPr>
            <a:spLocks noGrp="1"/>
          </p:cNvSpPr>
          <p:nvPr>
            <p:ph type="title"/>
          </p:nvPr>
        </p:nvSpPr>
        <p:spPr>
          <a:xfrm>
            <a:off x="7315760" y="574526"/>
            <a:ext cx="24993040" cy="3115204"/>
          </a:xfrm>
        </p:spPr>
        <p:txBody>
          <a:bodyPr>
            <a:noAutofit/>
          </a:bodyPr>
          <a:lstStyle/>
          <a:p>
            <a:r>
              <a:rPr lang="en-US" sz="6600" b="1" dirty="0" err="1"/>
              <a:t>ExCITE-ing</a:t>
            </a:r>
            <a:r>
              <a:rPr lang="en-US" sz="6600" b="1" dirty="0"/>
              <a:t>! Build Your Paper’s Reference Section Programmatically Using Lex Jansen’s Website and SAS®</a:t>
            </a:r>
          </a:p>
        </p:txBody>
      </p:sp>
      <p:sp>
        <p:nvSpPr>
          <p:cNvPr id="44" name="Text Placeholder 43">
            <a:extLst>
              <a:ext uri="{FF2B5EF4-FFF2-40B4-BE49-F238E27FC236}">
                <a16:creationId xmlns:a16="http://schemas.microsoft.com/office/drawing/2014/main" id="{7C92CDD3-4BDC-446E-AC38-01995E76116E}"/>
              </a:ext>
            </a:extLst>
          </p:cNvPr>
          <p:cNvSpPr>
            <a:spLocks noGrp="1"/>
          </p:cNvSpPr>
          <p:nvPr>
            <p:ph type="body" sz="quarter" idx="18"/>
          </p:nvPr>
        </p:nvSpPr>
        <p:spPr>
          <a:xfrm>
            <a:off x="8192635" y="3209099"/>
            <a:ext cx="23164800" cy="1356077"/>
          </a:xfrm>
        </p:spPr>
        <p:txBody>
          <a:bodyPr>
            <a:normAutofit/>
          </a:bodyPr>
          <a:lstStyle/>
          <a:p>
            <a:r>
              <a:rPr lang="en-US" dirty="0"/>
              <a:t>Louise S. Hadden, Owl &amp; Otter Consulting</a:t>
            </a:r>
          </a:p>
        </p:txBody>
      </p:sp>
      <p:sp>
        <p:nvSpPr>
          <p:cNvPr id="4" name="TextBox 3"/>
          <p:cNvSpPr txBox="1"/>
          <p:nvPr/>
        </p:nvSpPr>
        <p:spPr>
          <a:xfrm>
            <a:off x="1098011" y="17822102"/>
            <a:ext cx="6942225" cy="1566940"/>
          </a:xfrm>
          <a:prstGeom prst="rect">
            <a:avLst/>
          </a:prstGeom>
          <a:noFill/>
        </p:spPr>
        <p:txBody>
          <a:bodyPr wrap="square" rtlCol="0">
            <a:spAutoFit/>
          </a:bodyPr>
          <a:lstStyle/>
          <a:p>
            <a:pPr algn="ctr"/>
            <a:r>
              <a:rPr lang="en-US" sz="4800" dirty="0"/>
              <a:t>Click Headings Above to View Content</a:t>
            </a:r>
          </a:p>
        </p:txBody>
      </p:sp>
      <p:sp>
        <p:nvSpPr>
          <p:cNvPr id="9" name="Rounded Rectangle 16">
            <a:hlinkClick r:id="rId3" action="ppaction://hlinksldjump"/>
            <a:extLst>
              <a:ext uri="{FF2B5EF4-FFF2-40B4-BE49-F238E27FC236}">
                <a16:creationId xmlns:a16="http://schemas.microsoft.com/office/drawing/2014/main" id="{DDA627D3-E2EE-94F8-A6E3-F94CEBF01739}"/>
              </a:ext>
            </a:extLst>
          </p:cNvPr>
          <p:cNvSpPr/>
          <p:nvPr/>
        </p:nvSpPr>
        <p:spPr>
          <a:xfrm>
            <a:off x="1098006" y="4947997"/>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rgbClr val="F4BF54"/>
                </a:solidFill>
                <a:latin typeface="Arial" charset="0"/>
                <a:ea typeface="Arial" charset="0"/>
                <a:cs typeface="Arial" charset="0"/>
              </a:rPr>
              <a:t>Abstract</a:t>
            </a:r>
            <a:endParaRPr lang="en-US" sz="5396" dirty="0">
              <a:solidFill>
                <a:srgbClr val="F4BF54"/>
              </a:solidFill>
              <a:latin typeface="Arial" charset="0"/>
              <a:ea typeface="Arial" charset="0"/>
              <a:cs typeface="Arial" charset="0"/>
            </a:endParaRPr>
          </a:p>
        </p:txBody>
      </p:sp>
      <p:sp>
        <p:nvSpPr>
          <p:cNvPr id="10" name="Rounded Rectangle 17">
            <a:hlinkClick r:id="rId4" action="ppaction://hlinksldjump"/>
            <a:extLst>
              <a:ext uri="{FF2B5EF4-FFF2-40B4-BE49-F238E27FC236}">
                <a16:creationId xmlns:a16="http://schemas.microsoft.com/office/drawing/2014/main" id="{2FECEA17-2A6F-469E-66B0-6D52FA4D4AC3}"/>
              </a:ext>
            </a:extLst>
          </p:cNvPr>
          <p:cNvSpPr/>
          <p:nvPr/>
        </p:nvSpPr>
        <p:spPr>
          <a:xfrm>
            <a:off x="1098005" y="6426282"/>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Introduction</a:t>
            </a:r>
            <a:endParaRPr lang="en-US" sz="5396" dirty="0">
              <a:solidFill>
                <a:schemeClr val="tx1"/>
              </a:solidFill>
              <a:latin typeface="Arial" charset="0"/>
              <a:ea typeface="Arial" charset="0"/>
              <a:cs typeface="Arial" charset="0"/>
            </a:endParaRPr>
          </a:p>
        </p:txBody>
      </p:sp>
      <p:sp>
        <p:nvSpPr>
          <p:cNvPr id="11" name="Rounded Rectangle 18">
            <a:hlinkClick r:id="rId5" action="ppaction://hlinksldjump"/>
            <a:extLst>
              <a:ext uri="{FF2B5EF4-FFF2-40B4-BE49-F238E27FC236}">
                <a16:creationId xmlns:a16="http://schemas.microsoft.com/office/drawing/2014/main" id="{CCB28038-0E22-4AC8-B9EC-5154E4525564}"/>
              </a:ext>
            </a:extLst>
          </p:cNvPr>
          <p:cNvSpPr/>
          <p:nvPr/>
        </p:nvSpPr>
        <p:spPr>
          <a:xfrm>
            <a:off x="1098011" y="10928631"/>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err="1">
                <a:solidFill>
                  <a:schemeClr val="tx1"/>
                </a:solidFill>
                <a:latin typeface="Arial" charset="0"/>
                <a:ea typeface="Arial" charset="0"/>
                <a:cs typeface="Arial" charset="0"/>
              </a:rPr>
              <a:t>LexJansen.Com</a:t>
            </a:r>
            <a:endParaRPr lang="en-US" sz="5396" dirty="0">
              <a:solidFill>
                <a:schemeClr val="tx1"/>
              </a:solidFill>
              <a:latin typeface="Arial" charset="0"/>
              <a:ea typeface="Arial" charset="0"/>
              <a:cs typeface="Arial" charset="0"/>
            </a:endParaRPr>
          </a:p>
        </p:txBody>
      </p:sp>
      <p:sp>
        <p:nvSpPr>
          <p:cNvPr id="12" name="Rounded Rectangle 19">
            <a:hlinkClick r:id="rId6" action="ppaction://hlinksldjump"/>
            <a:extLst>
              <a:ext uri="{FF2B5EF4-FFF2-40B4-BE49-F238E27FC236}">
                <a16:creationId xmlns:a16="http://schemas.microsoft.com/office/drawing/2014/main" id="{442DBA4C-B8E1-8162-86F3-DC00A52AECFA}"/>
              </a:ext>
            </a:extLst>
          </p:cNvPr>
          <p:cNvSpPr/>
          <p:nvPr/>
        </p:nvSpPr>
        <p:spPr>
          <a:xfrm>
            <a:off x="1098004" y="7938314"/>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Citation </a:t>
            </a:r>
            <a:r>
              <a:rPr lang="en-US" sz="6595" dirty="0" err="1">
                <a:solidFill>
                  <a:schemeClr val="tx1"/>
                </a:solidFill>
                <a:latin typeface="Arial" charset="0"/>
                <a:ea typeface="Arial" charset="0"/>
                <a:cs typeface="Arial" charset="0"/>
              </a:rPr>
              <a:t>Reqs</a:t>
            </a:r>
            <a:endParaRPr lang="en-US" sz="5396" dirty="0">
              <a:solidFill>
                <a:schemeClr val="tx1"/>
              </a:solidFill>
              <a:latin typeface="Arial" charset="0"/>
              <a:ea typeface="Arial" charset="0"/>
              <a:cs typeface="Arial" charset="0"/>
            </a:endParaRPr>
          </a:p>
        </p:txBody>
      </p:sp>
      <p:sp>
        <p:nvSpPr>
          <p:cNvPr id="13" name="Rounded Rectangle 20">
            <a:hlinkClick r:id="rId7" action="ppaction://hlinksldjump"/>
            <a:extLst>
              <a:ext uri="{FF2B5EF4-FFF2-40B4-BE49-F238E27FC236}">
                <a16:creationId xmlns:a16="http://schemas.microsoft.com/office/drawing/2014/main" id="{A30D6B85-918B-1999-E63F-06A9C94B2401}"/>
              </a:ext>
            </a:extLst>
          </p:cNvPr>
          <p:cNvSpPr/>
          <p:nvPr/>
        </p:nvSpPr>
        <p:spPr>
          <a:xfrm>
            <a:off x="1098003" y="9451179"/>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Addl Resources</a:t>
            </a:r>
            <a:endParaRPr lang="en-US" sz="5396" dirty="0">
              <a:solidFill>
                <a:schemeClr val="tx1"/>
              </a:solidFill>
              <a:latin typeface="Arial" charset="0"/>
              <a:ea typeface="Arial" charset="0"/>
              <a:cs typeface="Arial" charset="0"/>
            </a:endParaRPr>
          </a:p>
        </p:txBody>
      </p:sp>
      <p:sp>
        <p:nvSpPr>
          <p:cNvPr id="14" name="Rounded Rectangle 21">
            <a:hlinkClick r:id="rId8" action="ppaction://hlinksldjump"/>
            <a:extLst>
              <a:ext uri="{FF2B5EF4-FFF2-40B4-BE49-F238E27FC236}">
                <a16:creationId xmlns:a16="http://schemas.microsoft.com/office/drawing/2014/main" id="{8BE350F2-5D20-0DBE-F5F3-DAB00F972501}"/>
              </a:ext>
            </a:extLst>
          </p:cNvPr>
          <p:cNvSpPr/>
          <p:nvPr/>
        </p:nvSpPr>
        <p:spPr>
          <a:xfrm>
            <a:off x="1098000" y="15498058"/>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References</a:t>
            </a:r>
            <a:endParaRPr lang="en-US" sz="5396" dirty="0">
              <a:solidFill>
                <a:schemeClr val="tx1"/>
              </a:solidFill>
              <a:latin typeface="Arial" charset="0"/>
              <a:ea typeface="Arial" charset="0"/>
              <a:cs typeface="Arial" charset="0"/>
            </a:endParaRPr>
          </a:p>
        </p:txBody>
      </p:sp>
      <p:sp>
        <p:nvSpPr>
          <p:cNvPr id="15" name="Rounded Rectangle 19">
            <a:hlinkClick r:id="rId9" action="ppaction://hlinksldjump"/>
            <a:extLst>
              <a:ext uri="{FF2B5EF4-FFF2-40B4-BE49-F238E27FC236}">
                <a16:creationId xmlns:a16="http://schemas.microsoft.com/office/drawing/2014/main" id="{E944A113-2666-3BF5-6176-7FC880DA7395}"/>
              </a:ext>
            </a:extLst>
          </p:cNvPr>
          <p:cNvSpPr/>
          <p:nvPr/>
        </p:nvSpPr>
        <p:spPr>
          <a:xfrm>
            <a:off x="1097999" y="13926819"/>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SAS Output</a:t>
            </a:r>
            <a:endParaRPr lang="en-US" sz="5396" dirty="0">
              <a:solidFill>
                <a:schemeClr val="tx1"/>
              </a:solidFill>
              <a:latin typeface="Arial" charset="0"/>
              <a:ea typeface="Arial" charset="0"/>
              <a:cs typeface="Arial" charset="0"/>
            </a:endParaRPr>
          </a:p>
        </p:txBody>
      </p:sp>
      <p:sp>
        <p:nvSpPr>
          <p:cNvPr id="16" name="Rounded Rectangle 20">
            <a:hlinkClick r:id="rId10" action="ppaction://hlinksldjump"/>
            <a:extLst>
              <a:ext uri="{FF2B5EF4-FFF2-40B4-BE49-F238E27FC236}">
                <a16:creationId xmlns:a16="http://schemas.microsoft.com/office/drawing/2014/main" id="{C2AA36EB-1BD9-CC8C-342F-EF21A64A6AA5}"/>
              </a:ext>
            </a:extLst>
          </p:cNvPr>
          <p:cNvSpPr/>
          <p:nvPr/>
        </p:nvSpPr>
        <p:spPr>
          <a:xfrm>
            <a:off x="1188720" y="12402037"/>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Construction</a:t>
            </a:r>
            <a:endParaRPr lang="en-US" sz="5396"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15489757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96873-E56C-CD7A-EFE1-63A342405538}"/>
            </a:ext>
          </a:extLst>
        </p:cNvPr>
        <p:cNvGrpSpPr/>
        <p:nvPr/>
      </p:nvGrpSpPr>
      <p:grpSpPr>
        <a:xfrm>
          <a:off x="0" y="0"/>
          <a:ext cx="0" cy="0"/>
          <a:chOff x="0" y="0"/>
          <a:chExt cx="0" cy="0"/>
        </a:xfrm>
      </p:grpSpPr>
      <p:sp>
        <p:nvSpPr>
          <p:cNvPr id="35" name="Text Placeholder 34">
            <a:extLst>
              <a:ext uri="{FF2B5EF4-FFF2-40B4-BE49-F238E27FC236}">
                <a16:creationId xmlns:a16="http://schemas.microsoft.com/office/drawing/2014/main" id="{9C87FFC6-3B02-26C7-4ADC-AD90F8441B98}"/>
              </a:ext>
            </a:extLst>
          </p:cNvPr>
          <p:cNvSpPr>
            <a:spLocks noGrp="1"/>
          </p:cNvSpPr>
          <p:nvPr>
            <p:ph idx="1"/>
          </p:nvPr>
        </p:nvSpPr>
        <p:spPr>
          <a:xfrm>
            <a:off x="8780069" y="5262834"/>
            <a:ext cx="27612322" cy="10520506"/>
          </a:xfrm>
        </p:spPr>
        <p:txBody>
          <a:bodyPr>
            <a:noAutofit/>
          </a:bodyPr>
          <a:lstStyle/>
          <a:p>
            <a:pPr marL="0" indent="0">
              <a:buNone/>
            </a:pPr>
            <a:r>
              <a:rPr lang="en-US" sz="8800" dirty="0"/>
              <a:t>Citation serves a number of purposes:</a:t>
            </a:r>
          </a:p>
          <a:p>
            <a:r>
              <a:rPr lang="en-US" sz="8800" dirty="0"/>
              <a:t>Tells views where further information can be found</a:t>
            </a:r>
          </a:p>
          <a:p>
            <a:r>
              <a:rPr lang="en-US" sz="8800" dirty="0"/>
              <a:t>Gives appropriate credit to the persons whose words, concepts, and data you are using</a:t>
            </a:r>
          </a:p>
          <a:p>
            <a:r>
              <a:rPr lang="en-US" sz="8800" dirty="0"/>
              <a:t>Protects you from plagiarizing, and</a:t>
            </a:r>
          </a:p>
          <a:p>
            <a:r>
              <a:rPr lang="en-US" sz="8800" dirty="0"/>
              <a:t>Protects you from the risk of having your own research and projects being invalidated</a:t>
            </a:r>
          </a:p>
          <a:p>
            <a:pPr marL="0" indent="0">
              <a:buNone/>
            </a:pPr>
            <a:r>
              <a:rPr lang="en-US" sz="8800" i="1" dirty="0"/>
              <a:t>SAS User Groups and other organizations require that all published work cited in your paper be contained in a references section.</a:t>
            </a:r>
          </a:p>
          <a:p>
            <a:endParaRPr lang="en-US" sz="8800" dirty="0"/>
          </a:p>
          <a:p>
            <a:pPr marL="0" indent="0">
              <a:buNone/>
            </a:pPr>
            <a:endParaRPr lang="en-US" sz="8800" dirty="0"/>
          </a:p>
        </p:txBody>
      </p:sp>
      <p:sp>
        <p:nvSpPr>
          <p:cNvPr id="37" name="Text Placeholder 36">
            <a:extLst>
              <a:ext uri="{FF2B5EF4-FFF2-40B4-BE49-F238E27FC236}">
                <a16:creationId xmlns:a16="http://schemas.microsoft.com/office/drawing/2014/main" id="{3636B1B8-958F-2FBF-EF4F-957B2C5B3EFC}"/>
              </a:ext>
            </a:extLst>
          </p:cNvPr>
          <p:cNvSpPr>
            <a:spLocks noGrp="1"/>
          </p:cNvSpPr>
          <p:nvPr>
            <p:ph type="body" sz="half" idx="2"/>
          </p:nvPr>
        </p:nvSpPr>
        <p:spPr>
          <a:xfrm>
            <a:off x="1188720" y="5378825"/>
            <a:ext cx="7003915" cy="13002986"/>
          </a:xfrm>
        </p:spPr>
        <p:txBody>
          <a:bodyPr/>
          <a:lstStyle/>
          <a:p>
            <a:r>
              <a:rPr lang="en-US" dirty="0"/>
              <a:t>ABSTRACT</a:t>
            </a:r>
          </a:p>
        </p:txBody>
      </p:sp>
      <p:sp>
        <p:nvSpPr>
          <p:cNvPr id="42" name="Title 41">
            <a:extLst>
              <a:ext uri="{FF2B5EF4-FFF2-40B4-BE49-F238E27FC236}">
                <a16:creationId xmlns:a16="http://schemas.microsoft.com/office/drawing/2014/main" id="{56308067-DCC0-EBD5-CB60-CF015337B3A6}"/>
              </a:ext>
            </a:extLst>
          </p:cNvPr>
          <p:cNvSpPr>
            <a:spLocks noGrp="1"/>
          </p:cNvSpPr>
          <p:nvPr>
            <p:ph type="title"/>
          </p:nvPr>
        </p:nvSpPr>
        <p:spPr>
          <a:xfrm>
            <a:off x="7315760" y="574526"/>
            <a:ext cx="24993040" cy="3115204"/>
          </a:xfrm>
        </p:spPr>
        <p:txBody>
          <a:bodyPr>
            <a:noAutofit/>
          </a:bodyPr>
          <a:lstStyle/>
          <a:p>
            <a:r>
              <a:rPr lang="en-US" sz="6600" b="1" dirty="0" err="1"/>
              <a:t>ExCITE-ing</a:t>
            </a:r>
            <a:r>
              <a:rPr lang="en-US" sz="6600" b="1" dirty="0"/>
              <a:t>! Build Your Paper’s Reference Section Programmatically Using Lex Jansen’s Website and SAS®</a:t>
            </a:r>
          </a:p>
        </p:txBody>
      </p:sp>
      <p:sp>
        <p:nvSpPr>
          <p:cNvPr id="44" name="Text Placeholder 43">
            <a:extLst>
              <a:ext uri="{FF2B5EF4-FFF2-40B4-BE49-F238E27FC236}">
                <a16:creationId xmlns:a16="http://schemas.microsoft.com/office/drawing/2014/main" id="{218A1569-4271-DE29-9EC0-21935E3CDFB3}"/>
              </a:ext>
            </a:extLst>
          </p:cNvPr>
          <p:cNvSpPr>
            <a:spLocks noGrp="1"/>
          </p:cNvSpPr>
          <p:nvPr>
            <p:ph type="body" sz="quarter" idx="18"/>
          </p:nvPr>
        </p:nvSpPr>
        <p:spPr>
          <a:xfrm>
            <a:off x="8192635" y="3209099"/>
            <a:ext cx="23164800" cy="1356077"/>
          </a:xfrm>
        </p:spPr>
        <p:txBody>
          <a:bodyPr>
            <a:normAutofit/>
          </a:bodyPr>
          <a:lstStyle/>
          <a:p>
            <a:r>
              <a:rPr lang="en-US" dirty="0"/>
              <a:t>Louise S. Hadden, Owl &amp; Otter Consulting</a:t>
            </a:r>
          </a:p>
        </p:txBody>
      </p:sp>
      <p:sp>
        <p:nvSpPr>
          <p:cNvPr id="4" name="TextBox 3">
            <a:extLst>
              <a:ext uri="{FF2B5EF4-FFF2-40B4-BE49-F238E27FC236}">
                <a16:creationId xmlns:a16="http://schemas.microsoft.com/office/drawing/2014/main" id="{86CEECD8-1A6B-17B6-4F6B-8C1DD94974A3}"/>
              </a:ext>
            </a:extLst>
          </p:cNvPr>
          <p:cNvSpPr txBox="1"/>
          <p:nvPr/>
        </p:nvSpPr>
        <p:spPr>
          <a:xfrm>
            <a:off x="1098011" y="17822102"/>
            <a:ext cx="6942225" cy="1566940"/>
          </a:xfrm>
          <a:prstGeom prst="rect">
            <a:avLst/>
          </a:prstGeom>
          <a:noFill/>
        </p:spPr>
        <p:txBody>
          <a:bodyPr wrap="square" rtlCol="0">
            <a:spAutoFit/>
          </a:bodyPr>
          <a:lstStyle/>
          <a:p>
            <a:pPr algn="ctr"/>
            <a:r>
              <a:rPr lang="en-US" sz="4800" dirty="0"/>
              <a:t>Click Headings Above to View Content</a:t>
            </a:r>
          </a:p>
        </p:txBody>
      </p:sp>
      <p:sp>
        <p:nvSpPr>
          <p:cNvPr id="2" name="Rounded Rectangle 16">
            <a:hlinkClick r:id="rId3" action="ppaction://hlinksldjump"/>
            <a:extLst>
              <a:ext uri="{FF2B5EF4-FFF2-40B4-BE49-F238E27FC236}">
                <a16:creationId xmlns:a16="http://schemas.microsoft.com/office/drawing/2014/main" id="{C50FDFCE-2D61-5BC3-BB2C-13E968988EC4}"/>
              </a:ext>
            </a:extLst>
          </p:cNvPr>
          <p:cNvSpPr/>
          <p:nvPr/>
        </p:nvSpPr>
        <p:spPr>
          <a:xfrm>
            <a:off x="1098006" y="4947997"/>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lumMod val="95000"/>
                  </a:schemeClr>
                </a:solidFill>
                <a:latin typeface="Arial" charset="0"/>
                <a:ea typeface="Arial" charset="0"/>
                <a:cs typeface="Arial" charset="0"/>
              </a:rPr>
              <a:t>Abstract</a:t>
            </a:r>
            <a:endParaRPr lang="en-US" sz="5396" dirty="0">
              <a:solidFill>
                <a:schemeClr val="tx1">
                  <a:lumMod val="95000"/>
                </a:schemeClr>
              </a:solidFill>
              <a:latin typeface="Arial" charset="0"/>
              <a:ea typeface="Arial" charset="0"/>
              <a:cs typeface="Arial" charset="0"/>
            </a:endParaRPr>
          </a:p>
        </p:txBody>
      </p:sp>
      <p:sp>
        <p:nvSpPr>
          <p:cNvPr id="7" name="Rounded Rectangle 17">
            <a:hlinkClick r:id="rId4" action="ppaction://hlinksldjump"/>
            <a:extLst>
              <a:ext uri="{FF2B5EF4-FFF2-40B4-BE49-F238E27FC236}">
                <a16:creationId xmlns:a16="http://schemas.microsoft.com/office/drawing/2014/main" id="{763C82A1-AE4E-EF86-9985-7899526CE8FD}"/>
              </a:ext>
            </a:extLst>
          </p:cNvPr>
          <p:cNvSpPr/>
          <p:nvPr/>
        </p:nvSpPr>
        <p:spPr>
          <a:xfrm>
            <a:off x="1098005" y="6426282"/>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rgbClr val="F4BF54"/>
                </a:solidFill>
                <a:latin typeface="Arial" charset="0"/>
                <a:ea typeface="Arial" charset="0"/>
                <a:cs typeface="Arial" charset="0"/>
              </a:rPr>
              <a:t>Introduction</a:t>
            </a:r>
            <a:endParaRPr lang="en-US" sz="5396" dirty="0">
              <a:solidFill>
                <a:srgbClr val="F4BF54"/>
              </a:solidFill>
              <a:latin typeface="Arial" charset="0"/>
              <a:ea typeface="Arial" charset="0"/>
              <a:cs typeface="Arial" charset="0"/>
            </a:endParaRPr>
          </a:p>
        </p:txBody>
      </p:sp>
      <p:sp>
        <p:nvSpPr>
          <p:cNvPr id="8" name="Rounded Rectangle 18">
            <a:hlinkClick r:id="rId5" action="ppaction://hlinksldjump"/>
            <a:extLst>
              <a:ext uri="{FF2B5EF4-FFF2-40B4-BE49-F238E27FC236}">
                <a16:creationId xmlns:a16="http://schemas.microsoft.com/office/drawing/2014/main" id="{0842B88A-584C-EED5-E3FF-23246CF93081}"/>
              </a:ext>
            </a:extLst>
          </p:cNvPr>
          <p:cNvSpPr/>
          <p:nvPr/>
        </p:nvSpPr>
        <p:spPr>
          <a:xfrm>
            <a:off x="1098011" y="10928631"/>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err="1">
                <a:solidFill>
                  <a:schemeClr val="tx1"/>
                </a:solidFill>
                <a:latin typeface="Arial" charset="0"/>
                <a:ea typeface="Arial" charset="0"/>
                <a:cs typeface="Arial" charset="0"/>
              </a:rPr>
              <a:t>LexJansen.Com</a:t>
            </a:r>
            <a:endParaRPr lang="en-US" sz="5396" dirty="0">
              <a:solidFill>
                <a:schemeClr val="tx1"/>
              </a:solidFill>
              <a:latin typeface="Arial" charset="0"/>
              <a:ea typeface="Arial" charset="0"/>
              <a:cs typeface="Arial" charset="0"/>
            </a:endParaRPr>
          </a:p>
        </p:txBody>
      </p:sp>
      <p:sp>
        <p:nvSpPr>
          <p:cNvPr id="9" name="Rounded Rectangle 19">
            <a:hlinkClick r:id="rId6" action="ppaction://hlinksldjump"/>
            <a:extLst>
              <a:ext uri="{FF2B5EF4-FFF2-40B4-BE49-F238E27FC236}">
                <a16:creationId xmlns:a16="http://schemas.microsoft.com/office/drawing/2014/main" id="{5EC9302E-AC29-5CE4-8D0C-E3D3463DA07F}"/>
              </a:ext>
            </a:extLst>
          </p:cNvPr>
          <p:cNvSpPr/>
          <p:nvPr/>
        </p:nvSpPr>
        <p:spPr>
          <a:xfrm>
            <a:off x="1098004" y="7938314"/>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Citation </a:t>
            </a:r>
            <a:r>
              <a:rPr lang="en-US" sz="6595" dirty="0" err="1">
                <a:solidFill>
                  <a:schemeClr val="tx1"/>
                </a:solidFill>
                <a:latin typeface="Arial" charset="0"/>
                <a:ea typeface="Arial" charset="0"/>
                <a:cs typeface="Arial" charset="0"/>
              </a:rPr>
              <a:t>Reqs</a:t>
            </a:r>
            <a:endParaRPr lang="en-US" sz="5396" dirty="0">
              <a:solidFill>
                <a:schemeClr val="tx1"/>
              </a:solidFill>
              <a:latin typeface="Arial" charset="0"/>
              <a:ea typeface="Arial" charset="0"/>
              <a:cs typeface="Arial" charset="0"/>
            </a:endParaRPr>
          </a:p>
        </p:txBody>
      </p:sp>
      <p:sp>
        <p:nvSpPr>
          <p:cNvPr id="10" name="Rounded Rectangle 20">
            <a:hlinkClick r:id="rId7" action="ppaction://hlinksldjump"/>
            <a:extLst>
              <a:ext uri="{FF2B5EF4-FFF2-40B4-BE49-F238E27FC236}">
                <a16:creationId xmlns:a16="http://schemas.microsoft.com/office/drawing/2014/main" id="{08A26F99-96CF-495E-8CD4-55BE6A1B9420}"/>
              </a:ext>
            </a:extLst>
          </p:cNvPr>
          <p:cNvSpPr/>
          <p:nvPr/>
        </p:nvSpPr>
        <p:spPr>
          <a:xfrm>
            <a:off x="1098003" y="9451179"/>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Addl Resources</a:t>
            </a:r>
            <a:endParaRPr lang="en-US" sz="5396" dirty="0">
              <a:solidFill>
                <a:schemeClr val="tx1"/>
              </a:solidFill>
              <a:latin typeface="Arial" charset="0"/>
              <a:ea typeface="Arial" charset="0"/>
              <a:cs typeface="Arial" charset="0"/>
            </a:endParaRPr>
          </a:p>
        </p:txBody>
      </p:sp>
      <p:sp>
        <p:nvSpPr>
          <p:cNvPr id="11" name="Rounded Rectangle 21">
            <a:hlinkClick r:id="rId8" action="ppaction://hlinksldjump"/>
            <a:extLst>
              <a:ext uri="{FF2B5EF4-FFF2-40B4-BE49-F238E27FC236}">
                <a16:creationId xmlns:a16="http://schemas.microsoft.com/office/drawing/2014/main" id="{73A02F22-1D60-A322-52BF-97E141347E5E}"/>
              </a:ext>
            </a:extLst>
          </p:cNvPr>
          <p:cNvSpPr/>
          <p:nvPr/>
        </p:nvSpPr>
        <p:spPr>
          <a:xfrm>
            <a:off x="1098000" y="15498058"/>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References</a:t>
            </a:r>
            <a:endParaRPr lang="en-US" sz="5396" dirty="0">
              <a:solidFill>
                <a:schemeClr val="tx1"/>
              </a:solidFill>
              <a:latin typeface="Arial" charset="0"/>
              <a:ea typeface="Arial" charset="0"/>
              <a:cs typeface="Arial" charset="0"/>
            </a:endParaRPr>
          </a:p>
        </p:txBody>
      </p:sp>
      <p:sp>
        <p:nvSpPr>
          <p:cNvPr id="12" name="Rounded Rectangle 19">
            <a:hlinkClick r:id="rId9" action="ppaction://hlinksldjump"/>
            <a:extLst>
              <a:ext uri="{FF2B5EF4-FFF2-40B4-BE49-F238E27FC236}">
                <a16:creationId xmlns:a16="http://schemas.microsoft.com/office/drawing/2014/main" id="{23B91069-5DD8-FE29-D304-6209BA960EA0}"/>
              </a:ext>
            </a:extLst>
          </p:cNvPr>
          <p:cNvSpPr/>
          <p:nvPr/>
        </p:nvSpPr>
        <p:spPr>
          <a:xfrm>
            <a:off x="1097999" y="13926819"/>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SAS Output</a:t>
            </a:r>
            <a:endParaRPr lang="en-US" sz="5396" dirty="0">
              <a:solidFill>
                <a:schemeClr val="tx1"/>
              </a:solidFill>
              <a:latin typeface="Arial" charset="0"/>
              <a:ea typeface="Arial" charset="0"/>
              <a:cs typeface="Arial" charset="0"/>
            </a:endParaRPr>
          </a:p>
        </p:txBody>
      </p:sp>
      <p:sp>
        <p:nvSpPr>
          <p:cNvPr id="13" name="Rounded Rectangle 20">
            <a:hlinkClick r:id="rId10" action="ppaction://hlinksldjump"/>
            <a:extLst>
              <a:ext uri="{FF2B5EF4-FFF2-40B4-BE49-F238E27FC236}">
                <a16:creationId xmlns:a16="http://schemas.microsoft.com/office/drawing/2014/main" id="{BF6358B8-2878-F54D-E00C-4994AA48DFAC}"/>
              </a:ext>
            </a:extLst>
          </p:cNvPr>
          <p:cNvSpPr/>
          <p:nvPr/>
        </p:nvSpPr>
        <p:spPr>
          <a:xfrm>
            <a:off x="1188720" y="12402037"/>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Construction</a:t>
            </a:r>
            <a:endParaRPr lang="en-US" sz="5396"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37332628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36E93-76A8-9E74-B1EE-2B6C9AFF72E7}"/>
            </a:ext>
          </a:extLst>
        </p:cNvPr>
        <p:cNvGrpSpPr/>
        <p:nvPr/>
      </p:nvGrpSpPr>
      <p:grpSpPr>
        <a:xfrm>
          <a:off x="0" y="0"/>
          <a:ext cx="0" cy="0"/>
          <a:chOff x="0" y="0"/>
          <a:chExt cx="0" cy="0"/>
        </a:xfrm>
      </p:grpSpPr>
      <p:sp>
        <p:nvSpPr>
          <p:cNvPr id="37" name="Text Placeholder 36">
            <a:extLst>
              <a:ext uri="{FF2B5EF4-FFF2-40B4-BE49-F238E27FC236}">
                <a16:creationId xmlns:a16="http://schemas.microsoft.com/office/drawing/2014/main" id="{1081747F-903A-C0DE-53F2-9C567986705A}"/>
              </a:ext>
            </a:extLst>
          </p:cNvPr>
          <p:cNvSpPr>
            <a:spLocks noGrp="1"/>
          </p:cNvSpPr>
          <p:nvPr>
            <p:ph type="body" sz="half" idx="2"/>
          </p:nvPr>
        </p:nvSpPr>
        <p:spPr>
          <a:xfrm>
            <a:off x="1188720" y="5378825"/>
            <a:ext cx="7003915" cy="13002986"/>
          </a:xfrm>
        </p:spPr>
        <p:txBody>
          <a:bodyPr/>
          <a:lstStyle/>
          <a:p>
            <a:r>
              <a:rPr lang="en-US" dirty="0"/>
              <a:t>ABSTRACT</a:t>
            </a:r>
          </a:p>
        </p:txBody>
      </p:sp>
      <p:sp>
        <p:nvSpPr>
          <p:cNvPr id="42" name="Title 41">
            <a:extLst>
              <a:ext uri="{FF2B5EF4-FFF2-40B4-BE49-F238E27FC236}">
                <a16:creationId xmlns:a16="http://schemas.microsoft.com/office/drawing/2014/main" id="{6F0E3B83-6FDA-535D-D19A-B5AD07A91BDB}"/>
              </a:ext>
            </a:extLst>
          </p:cNvPr>
          <p:cNvSpPr>
            <a:spLocks noGrp="1"/>
          </p:cNvSpPr>
          <p:nvPr>
            <p:ph type="title"/>
          </p:nvPr>
        </p:nvSpPr>
        <p:spPr>
          <a:xfrm>
            <a:off x="7315760" y="574526"/>
            <a:ext cx="24993040" cy="3115204"/>
          </a:xfrm>
        </p:spPr>
        <p:txBody>
          <a:bodyPr>
            <a:noAutofit/>
          </a:bodyPr>
          <a:lstStyle/>
          <a:p>
            <a:r>
              <a:rPr lang="en-US" sz="6600" b="1" dirty="0" err="1"/>
              <a:t>ExCITE-ing</a:t>
            </a:r>
            <a:r>
              <a:rPr lang="en-US" sz="6600" b="1" dirty="0"/>
              <a:t>! Build Your Paper’s Reference Section Programmatically Using Lex Jansen’s Website and SAS®</a:t>
            </a:r>
          </a:p>
        </p:txBody>
      </p:sp>
      <p:sp>
        <p:nvSpPr>
          <p:cNvPr id="44" name="Text Placeholder 43">
            <a:extLst>
              <a:ext uri="{FF2B5EF4-FFF2-40B4-BE49-F238E27FC236}">
                <a16:creationId xmlns:a16="http://schemas.microsoft.com/office/drawing/2014/main" id="{A1FB6854-606C-7520-0473-0D3DF1616D98}"/>
              </a:ext>
            </a:extLst>
          </p:cNvPr>
          <p:cNvSpPr>
            <a:spLocks noGrp="1"/>
          </p:cNvSpPr>
          <p:nvPr>
            <p:ph type="body" sz="quarter" idx="18"/>
          </p:nvPr>
        </p:nvSpPr>
        <p:spPr>
          <a:xfrm>
            <a:off x="8192635" y="3209099"/>
            <a:ext cx="23164800" cy="1356077"/>
          </a:xfrm>
        </p:spPr>
        <p:txBody>
          <a:bodyPr>
            <a:normAutofit/>
          </a:bodyPr>
          <a:lstStyle/>
          <a:p>
            <a:r>
              <a:rPr lang="en-US" dirty="0"/>
              <a:t>Louise S. Hadden, Owl &amp; Otter Consulting</a:t>
            </a:r>
          </a:p>
        </p:txBody>
      </p:sp>
      <p:sp>
        <p:nvSpPr>
          <p:cNvPr id="4" name="TextBox 3">
            <a:extLst>
              <a:ext uri="{FF2B5EF4-FFF2-40B4-BE49-F238E27FC236}">
                <a16:creationId xmlns:a16="http://schemas.microsoft.com/office/drawing/2014/main" id="{137410A3-663B-1F0E-E541-DA276CEC7229}"/>
              </a:ext>
            </a:extLst>
          </p:cNvPr>
          <p:cNvSpPr txBox="1"/>
          <p:nvPr/>
        </p:nvSpPr>
        <p:spPr>
          <a:xfrm>
            <a:off x="1098011" y="17822102"/>
            <a:ext cx="6942225" cy="1566940"/>
          </a:xfrm>
          <a:prstGeom prst="rect">
            <a:avLst/>
          </a:prstGeom>
          <a:noFill/>
        </p:spPr>
        <p:txBody>
          <a:bodyPr wrap="square" rtlCol="0">
            <a:spAutoFit/>
          </a:bodyPr>
          <a:lstStyle/>
          <a:p>
            <a:pPr algn="ctr"/>
            <a:r>
              <a:rPr lang="en-US" sz="4800" dirty="0"/>
              <a:t>Click Headings Above to View Content</a:t>
            </a:r>
          </a:p>
        </p:txBody>
      </p:sp>
      <p:pic>
        <p:nvPicPr>
          <p:cNvPr id="8" name="Image 2" descr="A screenshot of a research paper  AI-generated content may be incorrect. ">
            <a:extLst>
              <a:ext uri="{FF2B5EF4-FFF2-40B4-BE49-F238E27FC236}">
                <a16:creationId xmlns:a16="http://schemas.microsoft.com/office/drawing/2014/main" id="{4E0D323C-F265-8EE9-F167-6F82C4A56630}"/>
              </a:ext>
            </a:extLst>
          </p:cNvPr>
          <p:cNvPicPr>
            <a:picLocks/>
          </p:cNvPicPr>
          <p:nvPr/>
        </p:nvPicPr>
        <p:blipFill>
          <a:blip r:embed="rId3" cstate="print"/>
          <a:stretch>
            <a:fillRect/>
          </a:stretch>
        </p:blipFill>
        <p:spPr>
          <a:xfrm>
            <a:off x="9398745" y="8458439"/>
            <a:ext cx="9962680" cy="9185455"/>
          </a:xfrm>
          <a:prstGeom prst="rect">
            <a:avLst/>
          </a:prstGeom>
        </p:spPr>
      </p:pic>
      <p:sp>
        <p:nvSpPr>
          <p:cNvPr id="9" name="TextBox 8">
            <a:extLst>
              <a:ext uri="{FF2B5EF4-FFF2-40B4-BE49-F238E27FC236}">
                <a16:creationId xmlns:a16="http://schemas.microsoft.com/office/drawing/2014/main" id="{069A109C-A3DA-E76F-F869-6B2BF6BC974D}"/>
              </a:ext>
            </a:extLst>
          </p:cNvPr>
          <p:cNvSpPr txBox="1"/>
          <p:nvPr/>
        </p:nvSpPr>
        <p:spPr>
          <a:xfrm>
            <a:off x="9096010" y="4509917"/>
            <a:ext cx="21958689" cy="1200329"/>
          </a:xfrm>
          <a:prstGeom prst="rect">
            <a:avLst/>
          </a:prstGeom>
          <a:noFill/>
        </p:spPr>
        <p:txBody>
          <a:bodyPr wrap="square" rtlCol="0">
            <a:spAutoFit/>
          </a:bodyPr>
          <a:lstStyle/>
          <a:p>
            <a:pPr algn="ctr"/>
            <a:r>
              <a:rPr lang="en-US" sz="7200" b="1" dirty="0">
                <a:solidFill>
                  <a:schemeClr val="bg1"/>
                </a:solidFill>
              </a:rPr>
              <a:t>What are the requirements for a reference section?</a:t>
            </a:r>
          </a:p>
        </p:txBody>
      </p:sp>
      <p:sp>
        <p:nvSpPr>
          <p:cNvPr id="10" name="TextBox 9">
            <a:extLst>
              <a:ext uri="{FF2B5EF4-FFF2-40B4-BE49-F238E27FC236}">
                <a16:creationId xmlns:a16="http://schemas.microsoft.com/office/drawing/2014/main" id="{013B589A-5194-04A1-ABBC-645B83C9D277}"/>
              </a:ext>
            </a:extLst>
          </p:cNvPr>
          <p:cNvSpPr txBox="1"/>
          <p:nvPr/>
        </p:nvSpPr>
        <p:spPr>
          <a:xfrm>
            <a:off x="9398745" y="5910160"/>
            <a:ext cx="9962681" cy="2123658"/>
          </a:xfrm>
          <a:prstGeom prst="rect">
            <a:avLst/>
          </a:prstGeom>
          <a:noFill/>
        </p:spPr>
        <p:txBody>
          <a:bodyPr wrap="square" rtlCol="0">
            <a:spAutoFit/>
          </a:bodyPr>
          <a:lstStyle/>
          <a:p>
            <a:pPr algn="ctr"/>
            <a:r>
              <a:rPr lang="en-US" b="1" dirty="0">
                <a:solidFill>
                  <a:schemeClr val="bg1"/>
                </a:solidFill>
              </a:rPr>
              <a:t>Check out the </a:t>
            </a:r>
            <a:r>
              <a:rPr lang="en-US" b="1" dirty="0" err="1">
                <a:solidFill>
                  <a:schemeClr val="bg1"/>
                </a:solidFill>
              </a:rPr>
              <a:t>PharmaSUG</a:t>
            </a:r>
            <a:r>
              <a:rPr lang="en-US" b="1" dirty="0">
                <a:solidFill>
                  <a:schemeClr val="bg1"/>
                </a:solidFill>
              </a:rPr>
              <a:t> 2025 Word Template</a:t>
            </a:r>
          </a:p>
        </p:txBody>
      </p:sp>
      <p:sp>
        <p:nvSpPr>
          <p:cNvPr id="13" name="TextBox 12">
            <a:extLst>
              <a:ext uri="{FF2B5EF4-FFF2-40B4-BE49-F238E27FC236}">
                <a16:creationId xmlns:a16="http://schemas.microsoft.com/office/drawing/2014/main" id="{67E29ECE-1479-A66E-54D1-C5038514E51F}"/>
              </a:ext>
            </a:extLst>
          </p:cNvPr>
          <p:cNvSpPr txBox="1"/>
          <p:nvPr/>
        </p:nvSpPr>
        <p:spPr>
          <a:xfrm>
            <a:off x="9398744" y="18068515"/>
            <a:ext cx="9962681" cy="1569660"/>
          </a:xfrm>
          <a:prstGeom prst="rect">
            <a:avLst/>
          </a:prstGeom>
          <a:noFill/>
        </p:spPr>
        <p:txBody>
          <a:bodyPr wrap="square" rtlCol="0">
            <a:spAutoFit/>
          </a:bodyPr>
          <a:lstStyle/>
          <a:p>
            <a:pPr algn="ctr"/>
            <a:r>
              <a:rPr lang="en-US" sz="4800" b="1" dirty="0">
                <a:solidFill>
                  <a:schemeClr val="bg1"/>
                </a:solidFill>
              </a:rPr>
              <a:t>Beige shading provides instructions;</a:t>
            </a:r>
          </a:p>
          <a:p>
            <a:pPr algn="ctr"/>
            <a:r>
              <a:rPr lang="en-US" sz="4800" b="1" dirty="0">
                <a:solidFill>
                  <a:schemeClr val="bg1"/>
                </a:solidFill>
              </a:rPr>
              <a:t>On </a:t>
            </a:r>
            <a:r>
              <a:rPr lang="en-US" sz="4800" b="1" dirty="0" err="1">
                <a:solidFill>
                  <a:schemeClr val="bg1"/>
                </a:solidFill>
              </a:rPr>
              <a:t>PharmaSUG</a:t>
            </a:r>
            <a:r>
              <a:rPr lang="en-US" sz="4800" b="1" dirty="0">
                <a:solidFill>
                  <a:schemeClr val="bg1"/>
                </a:solidFill>
              </a:rPr>
              <a:t> website</a:t>
            </a:r>
          </a:p>
        </p:txBody>
      </p:sp>
      <p:sp>
        <p:nvSpPr>
          <p:cNvPr id="14" name="TextBox 13">
            <a:extLst>
              <a:ext uri="{FF2B5EF4-FFF2-40B4-BE49-F238E27FC236}">
                <a16:creationId xmlns:a16="http://schemas.microsoft.com/office/drawing/2014/main" id="{42C8F668-59D4-C827-83C2-46C63E70094E}"/>
              </a:ext>
            </a:extLst>
          </p:cNvPr>
          <p:cNvSpPr txBox="1"/>
          <p:nvPr/>
        </p:nvSpPr>
        <p:spPr>
          <a:xfrm>
            <a:off x="21092018" y="5896598"/>
            <a:ext cx="9962681" cy="2123658"/>
          </a:xfrm>
          <a:prstGeom prst="rect">
            <a:avLst/>
          </a:prstGeom>
          <a:noFill/>
        </p:spPr>
        <p:txBody>
          <a:bodyPr wrap="square" rtlCol="0">
            <a:spAutoFit/>
          </a:bodyPr>
          <a:lstStyle/>
          <a:p>
            <a:pPr algn="ctr"/>
            <a:r>
              <a:rPr lang="en-US" b="1" dirty="0">
                <a:solidFill>
                  <a:schemeClr val="bg1"/>
                </a:solidFill>
              </a:rPr>
              <a:t>For newer resources such as ChatGPT or OpenAI</a:t>
            </a:r>
          </a:p>
        </p:txBody>
      </p:sp>
      <p:sp>
        <p:nvSpPr>
          <p:cNvPr id="15" name="TextBox 14">
            <a:extLst>
              <a:ext uri="{FF2B5EF4-FFF2-40B4-BE49-F238E27FC236}">
                <a16:creationId xmlns:a16="http://schemas.microsoft.com/office/drawing/2014/main" id="{0790B054-5CCF-C07F-F490-B77ADB0CB396}"/>
              </a:ext>
            </a:extLst>
          </p:cNvPr>
          <p:cNvSpPr txBox="1"/>
          <p:nvPr/>
        </p:nvSpPr>
        <p:spPr>
          <a:xfrm>
            <a:off x="21092017" y="18015197"/>
            <a:ext cx="9962681" cy="830997"/>
          </a:xfrm>
          <a:prstGeom prst="rect">
            <a:avLst/>
          </a:prstGeom>
          <a:noFill/>
        </p:spPr>
        <p:txBody>
          <a:bodyPr wrap="square" rtlCol="0">
            <a:spAutoFit/>
          </a:bodyPr>
          <a:lstStyle/>
          <a:p>
            <a:pPr algn="ctr"/>
            <a:r>
              <a:rPr lang="en-US" sz="4800" b="1" dirty="0">
                <a:solidFill>
                  <a:schemeClr val="bg1"/>
                </a:solidFill>
              </a:rPr>
              <a:t>Use the APA or MLS citation styles</a:t>
            </a:r>
          </a:p>
        </p:txBody>
      </p:sp>
      <p:sp>
        <p:nvSpPr>
          <p:cNvPr id="16" name="Rectangle 15">
            <a:extLst>
              <a:ext uri="{FF2B5EF4-FFF2-40B4-BE49-F238E27FC236}">
                <a16:creationId xmlns:a16="http://schemas.microsoft.com/office/drawing/2014/main" id="{5F89839B-B69E-FF37-0A50-C1C9E0E9BA1E}"/>
              </a:ext>
            </a:extLst>
          </p:cNvPr>
          <p:cNvSpPr/>
          <p:nvPr/>
        </p:nvSpPr>
        <p:spPr>
          <a:xfrm>
            <a:off x="21394755" y="8493207"/>
            <a:ext cx="9962680" cy="927328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E536F8A-66F0-98C8-E6A9-90F8216FCDD5}"/>
              </a:ext>
            </a:extLst>
          </p:cNvPr>
          <p:cNvSpPr txBox="1"/>
          <p:nvPr/>
        </p:nvSpPr>
        <p:spPr>
          <a:xfrm>
            <a:off x="22184139" y="9159323"/>
            <a:ext cx="8507896" cy="7848302"/>
          </a:xfrm>
          <a:prstGeom prst="rect">
            <a:avLst/>
          </a:prstGeom>
          <a:noFill/>
        </p:spPr>
        <p:txBody>
          <a:bodyPr wrap="square" rtlCol="0">
            <a:spAutoFit/>
          </a:bodyPr>
          <a:lstStyle/>
          <a:p>
            <a:r>
              <a:rPr lang="en-US" sz="2400" i="1" dirty="0">
                <a:solidFill>
                  <a:schemeClr val="bg1"/>
                </a:solidFill>
              </a:rPr>
              <a:t>In-text Example :APA guideline</a:t>
            </a:r>
            <a:endParaRPr lang="en-US" sz="2400" dirty="0">
              <a:solidFill>
                <a:schemeClr val="bg1"/>
              </a:solidFill>
            </a:endParaRPr>
          </a:p>
          <a:p>
            <a:r>
              <a:rPr lang="en-US" sz="2400" dirty="0">
                <a:solidFill>
                  <a:schemeClr val="bg1"/>
                </a:solidFill>
              </a:rPr>
              <a:t>When prompted with “How many SAS software papers published in 2024 mentioned ChatGPT?” the ChatGPT-generated text provided several detailed citations, primarily at </a:t>
            </a:r>
            <a:r>
              <a:rPr lang="en-US" sz="2400" dirty="0" err="1">
                <a:solidFill>
                  <a:schemeClr val="bg1"/>
                </a:solidFill>
              </a:rPr>
              <a:t>PharmaSUG</a:t>
            </a:r>
            <a:r>
              <a:rPr lang="en-US" sz="2400" dirty="0">
                <a:solidFill>
                  <a:schemeClr val="bg1"/>
                </a:solidFill>
              </a:rPr>
              <a:t> 2024 and 2025. (Open AI, 2025).</a:t>
            </a:r>
          </a:p>
          <a:p>
            <a:endParaRPr lang="en-US" sz="2400" i="1" dirty="0">
              <a:solidFill>
                <a:schemeClr val="bg1"/>
              </a:solidFill>
            </a:endParaRPr>
          </a:p>
          <a:p>
            <a:r>
              <a:rPr lang="en-US" sz="2400" i="1" dirty="0">
                <a:solidFill>
                  <a:schemeClr val="bg1"/>
                </a:solidFill>
              </a:rPr>
              <a:t>Reference: APA guideline</a:t>
            </a:r>
            <a:endParaRPr lang="en-US" sz="2400" dirty="0">
              <a:solidFill>
                <a:schemeClr val="bg1"/>
              </a:solidFill>
            </a:endParaRPr>
          </a:p>
          <a:p>
            <a:r>
              <a:rPr lang="en-US" sz="2400" dirty="0">
                <a:solidFill>
                  <a:schemeClr val="bg1"/>
                </a:solidFill>
              </a:rPr>
              <a:t>(Open AI, 2025). Response generated by ChatGPT (GPT-4.5-turbo) in response to user query about SAS software papers mentioning ChatGPT. Retrieved from </a:t>
            </a:r>
            <a:r>
              <a:rPr lang="en-US" sz="2400" u="sng" dirty="0">
                <a:solidFill>
                  <a:srgbClr val="FBCA98"/>
                </a:solidFill>
                <a:hlinkClick r:id="rId4">
                  <a:extLst>
                    <a:ext uri="{A12FA001-AC4F-418D-AE19-62706E023703}">
                      <ahyp:hlinkClr xmlns:ahyp="http://schemas.microsoft.com/office/drawing/2018/hyperlinkcolor" val="tx"/>
                    </a:ext>
                  </a:extLst>
                </a:hlinkClick>
              </a:rPr>
              <a:t>https://chat.openai.com</a:t>
            </a:r>
            <a:r>
              <a:rPr lang="en-US" sz="2400" dirty="0">
                <a:solidFill>
                  <a:schemeClr val="bg1"/>
                </a:solidFill>
                <a:hlinkClick r:id="rId4">
                  <a:extLst>
                    <a:ext uri="{A12FA001-AC4F-418D-AE19-62706E023703}">
                      <ahyp:hlinkClr xmlns:ahyp="http://schemas.microsoft.com/office/drawing/2018/hyperlinkcolor" val="tx"/>
                    </a:ext>
                  </a:extLst>
                </a:hlinkClick>
              </a:rPr>
              <a:t>.</a:t>
            </a:r>
            <a:endParaRPr lang="en-US" sz="2400" dirty="0">
              <a:solidFill>
                <a:schemeClr val="bg1"/>
              </a:solidFill>
            </a:endParaRPr>
          </a:p>
          <a:p>
            <a:endParaRPr lang="en-US" sz="2400" i="1" dirty="0">
              <a:solidFill>
                <a:schemeClr val="bg1"/>
              </a:solidFill>
            </a:endParaRPr>
          </a:p>
          <a:p>
            <a:r>
              <a:rPr lang="en-US" sz="2400" i="1" dirty="0">
                <a:solidFill>
                  <a:schemeClr val="bg1"/>
                </a:solidFill>
              </a:rPr>
              <a:t>In-text Example: MLA format</a:t>
            </a:r>
            <a:endParaRPr lang="en-US" sz="2400" dirty="0">
              <a:solidFill>
                <a:schemeClr val="bg1"/>
              </a:solidFill>
            </a:endParaRPr>
          </a:p>
          <a:p>
            <a:r>
              <a:rPr lang="en-US" sz="2400" dirty="0">
                <a:solidFill>
                  <a:schemeClr val="bg1"/>
                </a:solidFill>
              </a:rPr>
              <a:t>When prompted with “How many SAS software papers published in 2024 mentioned ChatGPT?” the ChatGPT-generated text provided several detailed citations, primarily at </a:t>
            </a:r>
            <a:r>
              <a:rPr lang="en-US" sz="2400" dirty="0" err="1">
                <a:solidFill>
                  <a:schemeClr val="bg1"/>
                </a:solidFill>
              </a:rPr>
              <a:t>PharmaSUG</a:t>
            </a:r>
            <a:r>
              <a:rPr lang="en-US" sz="2400" dirty="0">
                <a:solidFill>
                  <a:schemeClr val="bg1"/>
                </a:solidFill>
              </a:rPr>
              <a:t> 2024 and 2025. (OpenAI).</a:t>
            </a:r>
          </a:p>
          <a:p>
            <a:endParaRPr lang="en-US" sz="2400" i="1" dirty="0">
              <a:solidFill>
                <a:schemeClr val="bg1"/>
              </a:solidFill>
            </a:endParaRPr>
          </a:p>
          <a:p>
            <a:r>
              <a:rPr lang="en-US" sz="2400" i="1" dirty="0">
                <a:solidFill>
                  <a:schemeClr val="bg1"/>
                </a:solidFill>
              </a:rPr>
              <a:t>Reference: MLA format</a:t>
            </a:r>
            <a:endParaRPr lang="en-US" sz="2400" dirty="0">
              <a:solidFill>
                <a:schemeClr val="bg1"/>
              </a:solidFill>
            </a:endParaRPr>
          </a:p>
          <a:p>
            <a:r>
              <a:rPr lang="en-US" sz="2400" dirty="0">
                <a:solidFill>
                  <a:schemeClr val="bg1"/>
                </a:solidFill>
              </a:rPr>
              <a:t>OpenAI. </a:t>
            </a:r>
            <a:r>
              <a:rPr lang="en-US" sz="2400" i="1" dirty="0">
                <a:solidFill>
                  <a:schemeClr val="bg1"/>
                </a:solidFill>
              </a:rPr>
              <a:t>ChatGPT </a:t>
            </a:r>
            <a:r>
              <a:rPr lang="en-US" sz="2400" dirty="0">
                <a:solidFill>
                  <a:schemeClr val="bg1"/>
                </a:solidFill>
              </a:rPr>
              <a:t>(GPT-4.5-turbo). Response to a query about SAS Software papers mentioning ChatGPT. 18 May 2025. </a:t>
            </a:r>
            <a:r>
              <a:rPr lang="en-US" sz="2400" i="1" dirty="0">
                <a:solidFill>
                  <a:schemeClr val="bg1"/>
                </a:solidFill>
              </a:rPr>
              <a:t>ChatGPT</a:t>
            </a:r>
            <a:r>
              <a:rPr lang="en-US" sz="2400" dirty="0">
                <a:solidFill>
                  <a:schemeClr val="bg1"/>
                </a:solidFill>
              </a:rPr>
              <a:t>, </a:t>
            </a:r>
            <a:r>
              <a:rPr lang="en-US" sz="2400" u="sng" dirty="0">
                <a:solidFill>
                  <a:srgbClr val="FBCA98"/>
                </a:solidFill>
                <a:hlinkClick r:id="rId4">
                  <a:extLst>
                    <a:ext uri="{A12FA001-AC4F-418D-AE19-62706E023703}">
                      <ahyp:hlinkClr xmlns:ahyp="http://schemas.microsoft.com/office/drawing/2018/hyperlinkcolor" val="tx"/>
                    </a:ext>
                  </a:extLst>
                </a:hlinkClick>
              </a:rPr>
              <a:t>https://chat.openai.com/</a:t>
            </a:r>
            <a:r>
              <a:rPr lang="en-US" sz="2400" dirty="0">
                <a:solidFill>
                  <a:schemeClr val="bg1"/>
                </a:solidFill>
                <a:hlinkClick r:id="rId4">
                  <a:extLst>
                    <a:ext uri="{A12FA001-AC4F-418D-AE19-62706E023703}">
                      <ahyp:hlinkClr xmlns:ahyp="http://schemas.microsoft.com/office/drawing/2018/hyperlinkcolor" val="tx"/>
                    </a:ext>
                  </a:extLst>
                </a:hlinkClick>
              </a:rPr>
              <a:t>.</a:t>
            </a:r>
            <a:endParaRPr lang="en-US" dirty="0"/>
          </a:p>
        </p:txBody>
      </p:sp>
      <p:sp>
        <p:nvSpPr>
          <p:cNvPr id="25" name="Rounded Rectangle 16">
            <a:hlinkClick r:id="rId5" action="ppaction://hlinksldjump"/>
            <a:extLst>
              <a:ext uri="{FF2B5EF4-FFF2-40B4-BE49-F238E27FC236}">
                <a16:creationId xmlns:a16="http://schemas.microsoft.com/office/drawing/2014/main" id="{597C027F-C455-AE3A-3731-642DC6DF695D}"/>
              </a:ext>
            </a:extLst>
          </p:cNvPr>
          <p:cNvSpPr/>
          <p:nvPr/>
        </p:nvSpPr>
        <p:spPr>
          <a:xfrm>
            <a:off x="1098006" y="4947997"/>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lumMod val="95000"/>
                  </a:schemeClr>
                </a:solidFill>
                <a:latin typeface="Arial" charset="0"/>
                <a:ea typeface="Arial" charset="0"/>
                <a:cs typeface="Arial" charset="0"/>
              </a:rPr>
              <a:t>Abstract</a:t>
            </a:r>
            <a:endParaRPr lang="en-US" sz="5396" dirty="0">
              <a:solidFill>
                <a:schemeClr val="tx1">
                  <a:lumMod val="95000"/>
                </a:schemeClr>
              </a:solidFill>
              <a:latin typeface="Arial" charset="0"/>
              <a:ea typeface="Arial" charset="0"/>
              <a:cs typeface="Arial" charset="0"/>
            </a:endParaRPr>
          </a:p>
        </p:txBody>
      </p:sp>
      <p:sp>
        <p:nvSpPr>
          <p:cNvPr id="26" name="Rounded Rectangle 17">
            <a:hlinkClick r:id="rId6" action="ppaction://hlinksldjump"/>
            <a:extLst>
              <a:ext uri="{FF2B5EF4-FFF2-40B4-BE49-F238E27FC236}">
                <a16:creationId xmlns:a16="http://schemas.microsoft.com/office/drawing/2014/main" id="{0867E958-E0ED-E6F2-B337-9B1C699E3004}"/>
              </a:ext>
            </a:extLst>
          </p:cNvPr>
          <p:cNvSpPr/>
          <p:nvPr/>
        </p:nvSpPr>
        <p:spPr>
          <a:xfrm>
            <a:off x="1097998" y="6426282"/>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Introduction</a:t>
            </a:r>
            <a:endParaRPr lang="en-US" sz="5396" dirty="0">
              <a:solidFill>
                <a:schemeClr val="tx1"/>
              </a:solidFill>
              <a:latin typeface="Arial" charset="0"/>
              <a:ea typeface="Arial" charset="0"/>
              <a:cs typeface="Arial" charset="0"/>
            </a:endParaRPr>
          </a:p>
        </p:txBody>
      </p:sp>
      <p:sp>
        <p:nvSpPr>
          <p:cNvPr id="27" name="Rounded Rectangle 18">
            <a:hlinkClick r:id="rId7" action="ppaction://hlinksldjump"/>
            <a:extLst>
              <a:ext uri="{FF2B5EF4-FFF2-40B4-BE49-F238E27FC236}">
                <a16:creationId xmlns:a16="http://schemas.microsoft.com/office/drawing/2014/main" id="{D25D89A5-2BDA-EA09-21B7-F67B9383CF43}"/>
              </a:ext>
            </a:extLst>
          </p:cNvPr>
          <p:cNvSpPr/>
          <p:nvPr/>
        </p:nvSpPr>
        <p:spPr>
          <a:xfrm>
            <a:off x="1098011" y="10928631"/>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err="1">
                <a:solidFill>
                  <a:schemeClr val="tx1"/>
                </a:solidFill>
                <a:latin typeface="Arial" charset="0"/>
                <a:ea typeface="Arial" charset="0"/>
                <a:cs typeface="Arial" charset="0"/>
              </a:rPr>
              <a:t>LexJansen.Com</a:t>
            </a:r>
            <a:endParaRPr lang="en-US" sz="5396" dirty="0">
              <a:solidFill>
                <a:schemeClr val="tx1"/>
              </a:solidFill>
              <a:latin typeface="Arial" charset="0"/>
              <a:ea typeface="Arial" charset="0"/>
              <a:cs typeface="Arial" charset="0"/>
            </a:endParaRPr>
          </a:p>
        </p:txBody>
      </p:sp>
      <p:sp>
        <p:nvSpPr>
          <p:cNvPr id="28" name="Rounded Rectangle 19">
            <a:hlinkClick r:id="rId8" action="ppaction://hlinksldjump"/>
            <a:extLst>
              <a:ext uri="{FF2B5EF4-FFF2-40B4-BE49-F238E27FC236}">
                <a16:creationId xmlns:a16="http://schemas.microsoft.com/office/drawing/2014/main" id="{DC835C58-CFFE-22CE-7543-BBDCD5B29D7E}"/>
              </a:ext>
            </a:extLst>
          </p:cNvPr>
          <p:cNvSpPr/>
          <p:nvPr/>
        </p:nvSpPr>
        <p:spPr>
          <a:xfrm>
            <a:off x="1098004" y="7938314"/>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rgbClr val="F4BF54"/>
                </a:solidFill>
                <a:latin typeface="Arial" charset="0"/>
                <a:ea typeface="Arial" charset="0"/>
                <a:cs typeface="Arial" charset="0"/>
              </a:rPr>
              <a:t>Citation </a:t>
            </a:r>
            <a:r>
              <a:rPr lang="en-US" sz="6595" dirty="0" err="1">
                <a:solidFill>
                  <a:srgbClr val="F4BF54"/>
                </a:solidFill>
                <a:latin typeface="Arial" charset="0"/>
                <a:ea typeface="Arial" charset="0"/>
                <a:cs typeface="Arial" charset="0"/>
              </a:rPr>
              <a:t>Reqs</a:t>
            </a:r>
            <a:endParaRPr lang="en-US" sz="5396" dirty="0">
              <a:solidFill>
                <a:srgbClr val="F4BF54"/>
              </a:solidFill>
              <a:latin typeface="Arial" charset="0"/>
              <a:ea typeface="Arial" charset="0"/>
              <a:cs typeface="Arial" charset="0"/>
            </a:endParaRPr>
          </a:p>
        </p:txBody>
      </p:sp>
      <p:sp>
        <p:nvSpPr>
          <p:cNvPr id="29" name="Rounded Rectangle 20">
            <a:hlinkClick r:id="rId9" action="ppaction://hlinksldjump"/>
            <a:extLst>
              <a:ext uri="{FF2B5EF4-FFF2-40B4-BE49-F238E27FC236}">
                <a16:creationId xmlns:a16="http://schemas.microsoft.com/office/drawing/2014/main" id="{9CAC523C-0A95-77B4-3F62-0315C5A6345C}"/>
              </a:ext>
            </a:extLst>
          </p:cNvPr>
          <p:cNvSpPr/>
          <p:nvPr/>
        </p:nvSpPr>
        <p:spPr>
          <a:xfrm>
            <a:off x="1098003" y="9451179"/>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Addl Resources</a:t>
            </a:r>
            <a:endParaRPr lang="en-US" sz="5396" dirty="0">
              <a:solidFill>
                <a:schemeClr val="tx1"/>
              </a:solidFill>
              <a:latin typeface="Arial" charset="0"/>
              <a:ea typeface="Arial" charset="0"/>
              <a:cs typeface="Arial" charset="0"/>
            </a:endParaRPr>
          </a:p>
        </p:txBody>
      </p:sp>
      <p:sp>
        <p:nvSpPr>
          <p:cNvPr id="30" name="Rounded Rectangle 21">
            <a:hlinkClick r:id="rId7" action="ppaction://hlinksldjump"/>
            <a:extLst>
              <a:ext uri="{FF2B5EF4-FFF2-40B4-BE49-F238E27FC236}">
                <a16:creationId xmlns:a16="http://schemas.microsoft.com/office/drawing/2014/main" id="{4FB15398-EE2C-E579-85CB-C70C767DCF2F}"/>
              </a:ext>
            </a:extLst>
          </p:cNvPr>
          <p:cNvSpPr/>
          <p:nvPr/>
        </p:nvSpPr>
        <p:spPr>
          <a:xfrm>
            <a:off x="1098000" y="15498058"/>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References</a:t>
            </a:r>
            <a:endParaRPr lang="en-US" sz="5396" dirty="0">
              <a:solidFill>
                <a:schemeClr val="tx1"/>
              </a:solidFill>
              <a:latin typeface="Arial" charset="0"/>
              <a:ea typeface="Arial" charset="0"/>
              <a:cs typeface="Arial" charset="0"/>
            </a:endParaRPr>
          </a:p>
        </p:txBody>
      </p:sp>
      <p:sp>
        <p:nvSpPr>
          <p:cNvPr id="31" name="Rounded Rectangle 19">
            <a:hlinkClick r:id="rId8" action="ppaction://hlinksldjump"/>
            <a:extLst>
              <a:ext uri="{FF2B5EF4-FFF2-40B4-BE49-F238E27FC236}">
                <a16:creationId xmlns:a16="http://schemas.microsoft.com/office/drawing/2014/main" id="{A530285B-3CAF-090E-0DDA-395CA4D8A18D}"/>
              </a:ext>
            </a:extLst>
          </p:cNvPr>
          <p:cNvSpPr/>
          <p:nvPr/>
        </p:nvSpPr>
        <p:spPr>
          <a:xfrm>
            <a:off x="1097999" y="13926819"/>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SAS Output</a:t>
            </a:r>
            <a:endParaRPr lang="en-US" sz="5396" dirty="0">
              <a:solidFill>
                <a:schemeClr val="tx1"/>
              </a:solidFill>
              <a:latin typeface="Arial" charset="0"/>
              <a:ea typeface="Arial" charset="0"/>
              <a:cs typeface="Arial" charset="0"/>
            </a:endParaRPr>
          </a:p>
        </p:txBody>
      </p:sp>
      <p:sp>
        <p:nvSpPr>
          <p:cNvPr id="32" name="Rounded Rectangle 20">
            <a:hlinkClick r:id="rId9" action="ppaction://hlinksldjump"/>
            <a:extLst>
              <a:ext uri="{FF2B5EF4-FFF2-40B4-BE49-F238E27FC236}">
                <a16:creationId xmlns:a16="http://schemas.microsoft.com/office/drawing/2014/main" id="{10E59E30-2AE8-E551-0048-5EC126C67763}"/>
              </a:ext>
            </a:extLst>
          </p:cNvPr>
          <p:cNvSpPr/>
          <p:nvPr/>
        </p:nvSpPr>
        <p:spPr>
          <a:xfrm>
            <a:off x="1188720" y="12402037"/>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Construction</a:t>
            </a:r>
            <a:endParaRPr lang="en-US" sz="5396"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37449179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3BD59-F2B1-4012-6DDD-3232BE6544D6}"/>
            </a:ext>
          </a:extLst>
        </p:cNvPr>
        <p:cNvGrpSpPr/>
        <p:nvPr/>
      </p:nvGrpSpPr>
      <p:grpSpPr>
        <a:xfrm>
          <a:off x="0" y="0"/>
          <a:ext cx="0" cy="0"/>
          <a:chOff x="0" y="0"/>
          <a:chExt cx="0" cy="0"/>
        </a:xfrm>
      </p:grpSpPr>
      <p:sp>
        <p:nvSpPr>
          <p:cNvPr id="42" name="Title 41">
            <a:extLst>
              <a:ext uri="{FF2B5EF4-FFF2-40B4-BE49-F238E27FC236}">
                <a16:creationId xmlns:a16="http://schemas.microsoft.com/office/drawing/2014/main" id="{3D920020-4E24-0540-0CD4-B47B0AC4B719}"/>
              </a:ext>
            </a:extLst>
          </p:cNvPr>
          <p:cNvSpPr>
            <a:spLocks noGrp="1"/>
          </p:cNvSpPr>
          <p:nvPr>
            <p:ph type="title"/>
          </p:nvPr>
        </p:nvSpPr>
        <p:spPr>
          <a:xfrm>
            <a:off x="7315760" y="574526"/>
            <a:ext cx="24993040" cy="3115204"/>
          </a:xfrm>
        </p:spPr>
        <p:txBody>
          <a:bodyPr>
            <a:noAutofit/>
          </a:bodyPr>
          <a:lstStyle/>
          <a:p>
            <a:r>
              <a:rPr lang="en-US" sz="6600" b="1" dirty="0" err="1"/>
              <a:t>ExCITE-ing</a:t>
            </a:r>
            <a:r>
              <a:rPr lang="en-US" sz="6600" b="1" dirty="0"/>
              <a:t>! Build Your Paper’s Reference Section Programmatically Using Lex Jansen’s Website and SAS®</a:t>
            </a:r>
          </a:p>
        </p:txBody>
      </p:sp>
      <p:sp>
        <p:nvSpPr>
          <p:cNvPr id="44" name="Text Placeholder 43">
            <a:extLst>
              <a:ext uri="{FF2B5EF4-FFF2-40B4-BE49-F238E27FC236}">
                <a16:creationId xmlns:a16="http://schemas.microsoft.com/office/drawing/2014/main" id="{04B80D69-9FFD-1C54-46DA-3C040819D44C}"/>
              </a:ext>
            </a:extLst>
          </p:cNvPr>
          <p:cNvSpPr>
            <a:spLocks noGrp="1"/>
          </p:cNvSpPr>
          <p:nvPr>
            <p:ph type="body" sz="quarter" idx="18"/>
          </p:nvPr>
        </p:nvSpPr>
        <p:spPr>
          <a:xfrm>
            <a:off x="8192635" y="3209099"/>
            <a:ext cx="23164800" cy="1356077"/>
          </a:xfrm>
        </p:spPr>
        <p:txBody>
          <a:bodyPr>
            <a:normAutofit/>
          </a:bodyPr>
          <a:lstStyle/>
          <a:p>
            <a:r>
              <a:rPr lang="en-US" dirty="0"/>
              <a:t>Louise S. Hadden, Owl &amp; Otter Consulting</a:t>
            </a:r>
          </a:p>
        </p:txBody>
      </p:sp>
      <p:sp>
        <p:nvSpPr>
          <p:cNvPr id="4" name="TextBox 3">
            <a:extLst>
              <a:ext uri="{FF2B5EF4-FFF2-40B4-BE49-F238E27FC236}">
                <a16:creationId xmlns:a16="http://schemas.microsoft.com/office/drawing/2014/main" id="{3A2D2CE6-ED77-D305-5796-D20E590A79D9}"/>
              </a:ext>
            </a:extLst>
          </p:cNvPr>
          <p:cNvSpPr txBox="1"/>
          <p:nvPr/>
        </p:nvSpPr>
        <p:spPr>
          <a:xfrm>
            <a:off x="1219512" y="17822102"/>
            <a:ext cx="6942225" cy="1566940"/>
          </a:xfrm>
          <a:prstGeom prst="rect">
            <a:avLst/>
          </a:prstGeom>
          <a:noFill/>
        </p:spPr>
        <p:txBody>
          <a:bodyPr wrap="square" rtlCol="0">
            <a:spAutoFit/>
          </a:bodyPr>
          <a:lstStyle/>
          <a:p>
            <a:pPr algn="ctr"/>
            <a:r>
              <a:rPr lang="en-US" sz="4800" dirty="0"/>
              <a:t>Click Headings Above to View Content</a:t>
            </a:r>
          </a:p>
        </p:txBody>
      </p:sp>
      <p:sp>
        <p:nvSpPr>
          <p:cNvPr id="16" name="Rectangle 15">
            <a:extLst>
              <a:ext uri="{FF2B5EF4-FFF2-40B4-BE49-F238E27FC236}">
                <a16:creationId xmlns:a16="http://schemas.microsoft.com/office/drawing/2014/main" id="{8E0CC22D-E007-D83A-E074-965731193CEF}"/>
              </a:ext>
            </a:extLst>
          </p:cNvPr>
          <p:cNvSpPr/>
          <p:nvPr/>
        </p:nvSpPr>
        <p:spPr>
          <a:xfrm>
            <a:off x="9202755" y="8958900"/>
            <a:ext cx="9962680" cy="421132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BF14CA9-F8D3-7C95-65C7-7E28AD2226CE}"/>
              </a:ext>
            </a:extLst>
          </p:cNvPr>
          <p:cNvSpPr/>
          <p:nvPr/>
        </p:nvSpPr>
        <p:spPr>
          <a:xfrm>
            <a:off x="9202755" y="15041191"/>
            <a:ext cx="9962680" cy="421132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939C68C-1095-45EB-CF3E-F4F5767C755F}"/>
              </a:ext>
            </a:extLst>
          </p:cNvPr>
          <p:cNvSpPr/>
          <p:nvPr/>
        </p:nvSpPr>
        <p:spPr>
          <a:xfrm>
            <a:off x="21394755" y="8958900"/>
            <a:ext cx="9962680" cy="421132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E34C88-9D2B-103A-364D-0C4716BD6B0F}"/>
              </a:ext>
            </a:extLst>
          </p:cNvPr>
          <p:cNvSpPr/>
          <p:nvPr/>
        </p:nvSpPr>
        <p:spPr>
          <a:xfrm>
            <a:off x="21394755" y="15041191"/>
            <a:ext cx="9962680" cy="421132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D03DED5-0841-5FCF-EE42-B499E5271471}"/>
              </a:ext>
            </a:extLst>
          </p:cNvPr>
          <p:cNvSpPr/>
          <p:nvPr/>
        </p:nvSpPr>
        <p:spPr>
          <a:xfrm>
            <a:off x="9202755" y="4931123"/>
            <a:ext cx="22154679" cy="215681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D1271BD-0FD6-3F8A-6995-E696B47746EF}"/>
              </a:ext>
            </a:extLst>
          </p:cNvPr>
          <p:cNvSpPr txBox="1"/>
          <p:nvPr/>
        </p:nvSpPr>
        <p:spPr>
          <a:xfrm>
            <a:off x="9579429" y="9159323"/>
            <a:ext cx="9192410" cy="4278094"/>
          </a:xfrm>
          <a:prstGeom prst="rect">
            <a:avLst/>
          </a:prstGeom>
          <a:noFill/>
        </p:spPr>
        <p:txBody>
          <a:bodyPr wrap="square" rtlCol="0">
            <a:spAutoFit/>
          </a:bodyPr>
          <a:lstStyle/>
          <a:p>
            <a:pPr marL="571500" indent="-571500">
              <a:buFont typeface="Arial" panose="020B0604020202020204" pitchFamily="34" charset="0"/>
              <a:buChar char="•"/>
            </a:pPr>
            <a:r>
              <a:rPr lang="en-US" sz="3600" dirty="0">
                <a:solidFill>
                  <a:schemeClr val="bg1"/>
                </a:solidFill>
              </a:rPr>
              <a:t>Updated regularly</a:t>
            </a:r>
          </a:p>
          <a:p>
            <a:pPr marL="571500" indent="-571500">
              <a:buFont typeface="Arial" panose="020B0604020202020204" pitchFamily="34" charset="0"/>
              <a:buChar char="•"/>
            </a:pPr>
            <a:r>
              <a:rPr lang="en-US" sz="3600" dirty="0">
                <a:solidFill>
                  <a:schemeClr val="bg1"/>
                </a:solidFill>
              </a:rPr>
              <a:t>Cover how SAS’s copyrighted information should be treated</a:t>
            </a:r>
          </a:p>
          <a:p>
            <a:pPr marL="571500" indent="-571500">
              <a:buFont typeface="Arial" panose="020B0604020202020204" pitchFamily="34" charset="0"/>
              <a:buChar char="•"/>
            </a:pPr>
            <a:r>
              <a:rPr lang="en-US" sz="3600" dirty="0">
                <a:solidFill>
                  <a:schemeClr val="bg1"/>
                </a:solidFill>
              </a:rPr>
              <a:t>Always consult academic, employer, journal, etc. guidelines as well</a:t>
            </a:r>
          </a:p>
          <a:p>
            <a:r>
              <a:rPr lang="en-US" sz="2800" u="sng" dirty="0">
                <a:solidFill>
                  <a:schemeClr val="bg1"/>
                </a:solidFill>
                <a:hlinkClick r:id="rId3">
                  <a:extLst>
                    <a:ext uri="{A12FA001-AC4F-418D-AE19-62706E023703}">
                      <ahyp:hlinkClr xmlns:ahyp="http://schemas.microsoft.com/office/drawing/2018/hyperlinkcolor" val="tx"/>
                    </a:ext>
                  </a:extLst>
                </a:hlinkClick>
              </a:rPr>
              <a:t>https://www.sas.com/content/dam/SAS/documents/legal-employee-services/legal/editorial-guidelines.pdf</a:t>
            </a:r>
            <a:endParaRPr lang="en-US" sz="2800" dirty="0">
              <a:solidFill>
                <a:schemeClr val="bg1"/>
              </a:solidFill>
            </a:endParaRPr>
          </a:p>
          <a:p>
            <a:endParaRPr lang="en-US" sz="3600" dirty="0">
              <a:solidFill>
                <a:schemeClr val="bg1"/>
              </a:solidFill>
            </a:endParaRPr>
          </a:p>
        </p:txBody>
      </p:sp>
      <p:sp>
        <p:nvSpPr>
          <p:cNvPr id="29" name="TextBox 28">
            <a:extLst>
              <a:ext uri="{FF2B5EF4-FFF2-40B4-BE49-F238E27FC236}">
                <a16:creationId xmlns:a16="http://schemas.microsoft.com/office/drawing/2014/main" id="{88D825A9-5B59-1D19-57BD-D2907AD2C94C}"/>
              </a:ext>
            </a:extLst>
          </p:cNvPr>
          <p:cNvSpPr txBox="1"/>
          <p:nvPr/>
        </p:nvSpPr>
        <p:spPr>
          <a:xfrm>
            <a:off x="9360569" y="5051092"/>
            <a:ext cx="21423085" cy="1754326"/>
          </a:xfrm>
          <a:prstGeom prst="rect">
            <a:avLst/>
          </a:prstGeom>
          <a:noFill/>
        </p:spPr>
        <p:txBody>
          <a:bodyPr wrap="square" rtlCol="0">
            <a:spAutoFit/>
          </a:bodyPr>
          <a:lstStyle/>
          <a:p>
            <a:pPr algn="ctr"/>
            <a:r>
              <a:rPr lang="en-US" sz="3600" dirty="0">
                <a:solidFill>
                  <a:schemeClr val="bg1"/>
                </a:solidFill>
              </a:rPr>
              <a:t>SAS User Group templates and advice on citing AI resources used are not inclusive of other types of writing and may be out of date due to ongoing changes in technology and what needs to be cited – the concept of digital copyrights is fluid at this point. Check out these other resources if you still have questions.</a:t>
            </a:r>
            <a:endParaRPr lang="en-US" dirty="0"/>
          </a:p>
        </p:txBody>
      </p:sp>
      <p:sp>
        <p:nvSpPr>
          <p:cNvPr id="30" name="TextBox 29">
            <a:extLst>
              <a:ext uri="{FF2B5EF4-FFF2-40B4-BE49-F238E27FC236}">
                <a16:creationId xmlns:a16="http://schemas.microsoft.com/office/drawing/2014/main" id="{45C0C92F-0269-7CA3-15E3-70ECD1CDB3AD}"/>
              </a:ext>
            </a:extLst>
          </p:cNvPr>
          <p:cNvSpPr txBox="1"/>
          <p:nvPr/>
        </p:nvSpPr>
        <p:spPr>
          <a:xfrm>
            <a:off x="9194294" y="7687038"/>
            <a:ext cx="9962680" cy="1107996"/>
          </a:xfrm>
          <a:prstGeom prst="rect">
            <a:avLst/>
          </a:prstGeom>
          <a:noFill/>
        </p:spPr>
        <p:txBody>
          <a:bodyPr wrap="square" rtlCol="0">
            <a:spAutoFit/>
          </a:bodyPr>
          <a:lstStyle/>
          <a:p>
            <a:pPr algn="ctr"/>
            <a:r>
              <a:rPr lang="en-US" b="1" dirty="0">
                <a:solidFill>
                  <a:schemeClr val="bg1"/>
                </a:solidFill>
              </a:rPr>
              <a:t>SAS Editorial Guidelines</a:t>
            </a:r>
          </a:p>
        </p:txBody>
      </p:sp>
      <p:sp>
        <p:nvSpPr>
          <p:cNvPr id="31" name="TextBox 30">
            <a:extLst>
              <a:ext uri="{FF2B5EF4-FFF2-40B4-BE49-F238E27FC236}">
                <a16:creationId xmlns:a16="http://schemas.microsoft.com/office/drawing/2014/main" id="{6CD9A159-C0A6-3A3B-CB81-69BEBFCD6DF3}"/>
              </a:ext>
            </a:extLst>
          </p:cNvPr>
          <p:cNvSpPr txBox="1"/>
          <p:nvPr/>
        </p:nvSpPr>
        <p:spPr>
          <a:xfrm>
            <a:off x="9194294" y="13926819"/>
            <a:ext cx="9962680" cy="1107996"/>
          </a:xfrm>
          <a:prstGeom prst="rect">
            <a:avLst/>
          </a:prstGeom>
          <a:noFill/>
        </p:spPr>
        <p:txBody>
          <a:bodyPr wrap="square" rtlCol="0">
            <a:spAutoFit/>
          </a:bodyPr>
          <a:lstStyle/>
          <a:p>
            <a:pPr algn="ctr"/>
            <a:r>
              <a:rPr lang="en-US" b="1" dirty="0">
                <a:solidFill>
                  <a:schemeClr val="bg1"/>
                </a:solidFill>
              </a:rPr>
              <a:t>Common Instruction Sets</a:t>
            </a:r>
          </a:p>
        </p:txBody>
      </p:sp>
      <p:sp>
        <p:nvSpPr>
          <p:cNvPr id="32" name="TextBox 31">
            <a:extLst>
              <a:ext uri="{FF2B5EF4-FFF2-40B4-BE49-F238E27FC236}">
                <a16:creationId xmlns:a16="http://schemas.microsoft.com/office/drawing/2014/main" id="{3AE223A9-73DB-FF3E-8E76-7FBED7B4ED73}"/>
              </a:ext>
            </a:extLst>
          </p:cNvPr>
          <p:cNvSpPr txBox="1"/>
          <p:nvPr/>
        </p:nvSpPr>
        <p:spPr>
          <a:xfrm>
            <a:off x="21142454" y="7703466"/>
            <a:ext cx="9962680" cy="1107996"/>
          </a:xfrm>
          <a:prstGeom prst="rect">
            <a:avLst/>
          </a:prstGeom>
          <a:noFill/>
        </p:spPr>
        <p:txBody>
          <a:bodyPr wrap="square" rtlCol="0">
            <a:spAutoFit/>
          </a:bodyPr>
          <a:lstStyle/>
          <a:p>
            <a:pPr algn="ctr"/>
            <a:r>
              <a:rPr lang="en-US" b="1" dirty="0">
                <a:solidFill>
                  <a:schemeClr val="bg1"/>
                </a:solidFill>
              </a:rPr>
              <a:t>Anti-Plagiarism Tools</a:t>
            </a:r>
          </a:p>
        </p:txBody>
      </p:sp>
      <p:sp>
        <p:nvSpPr>
          <p:cNvPr id="33" name="TextBox 32">
            <a:extLst>
              <a:ext uri="{FF2B5EF4-FFF2-40B4-BE49-F238E27FC236}">
                <a16:creationId xmlns:a16="http://schemas.microsoft.com/office/drawing/2014/main" id="{0CC5E5D6-6848-E248-F89B-82F67D8BF695}"/>
              </a:ext>
            </a:extLst>
          </p:cNvPr>
          <p:cNvSpPr txBox="1"/>
          <p:nvPr/>
        </p:nvSpPr>
        <p:spPr>
          <a:xfrm>
            <a:off x="21394755" y="13926819"/>
            <a:ext cx="9962680" cy="1107996"/>
          </a:xfrm>
          <a:prstGeom prst="rect">
            <a:avLst/>
          </a:prstGeom>
          <a:noFill/>
        </p:spPr>
        <p:txBody>
          <a:bodyPr wrap="square" rtlCol="0">
            <a:spAutoFit/>
          </a:bodyPr>
          <a:lstStyle/>
          <a:p>
            <a:pPr algn="ctr"/>
            <a:r>
              <a:rPr lang="en-US" b="1" dirty="0">
                <a:solidFill>
                  <a:schemeClr val="bg1"/>
                </a:solidFill>
              </a:rPr>
              <a:t>Microsoft / Adobe</a:t>
            </a:r>
          </a:p>
        </p:txBody>
      </p:sp>
      <p:sp>
        <p:nvSpPr>
          <p:cNvPr id="34" name="TextBox 33">
            <a:extLst>
              <a:ext uri="{FF2B5EF4-FFF2-40B4-BE49-F238E27FC236}">
                <a16:creationId xmlns:a16="http://schemas.microsoft.com/office/drawing/2014/main" id="{EFF3BADF-8C16-6FE4-8022-CCCA1A2AD08B}"/>
              </a:ext>
            </a:extLst>
          </p:cNvPr>
          <p:cNvSpPr txBox="1"/>
          <p:nvPr/>
        </p:nvSpPr>
        <p:spPr>
          <a:xfrm>
            <a:off x="21912724" y="15365186"/>
            <a:ext cx="9192410" cy="3416320"/>
          </a:xfrm>
          <a:prstGeom prst="rect">
            <a:avLst/>
          </a:prstGeom>
          <a:noFill/>
        </p:spPr>
        <p:txBody>
          <a:bodyPr wrap="square" rtlCol="0">
            <a:spAutoFit/>
          </a:bodyPr>
          <a:lstStyle/>
          <a:p>
            <a:r>
              <a:rPr lang="en-US" sz="3600" dirty="0">
                <a:solidFill>
                  <a:schemeClr val="bg1"/>
                </a:solidFill>
              </a:rPr>
              <a:t>Protect your own work:</a:t>
            </a:r>
          </a:p>
          <a:p>
            <a:pPr marL="571500" indent="-571500">
              <a:buFont typeface="Arial" panose="020B0604020202020204" pitchFamily="34" charset="0"/>
              <a:buChar char="•"/>
            </a:pPr>
            <a:r>
              <a:rPr lang="en-US" sz="3600" dirty="0">
                <a:solidFill>
                  <a:schemeClr val="bg1"/>
                </a:solidFill>
              </a:rPr>
              <a:t>Secure your PDFs with Adobe</a:t>
            </a:r>
          </a:p>
          <a:p>
            <a:pPr marL="571500" indent="-571500">
              <a:buFont typeface="Arial" panose="020B0604020202020204" pitchFamily="34" charset="0"/>
              <a:buChar char="•"/>
            </a:pPr>
            <a:r>
              <a:rPr lang="en-US" sz="3600" dirty="0">
                <a:solidFill>
                  <a:schemeClr val="bg1"/>
                </a:solidFill>
              </a:rPr>
              <a:t>Add personalized properties (metadata) to your Word and PDF documents</a:t>
            </a:r>
          </a:p>
          <a:p>
            <a:pPr marL="571500" indent="-571500">
              <a:buFont typeface="Arial" panose="020B0604020202020204" pitchFamily="34" charset="0"/>
              <a:buChar char="•"/>
            </a:pPr>
            <a:r>
              <a:rPr lang="en-US" sz="3600" dirty="0">
                <a:solidFill>
                  <a:schemeClr val="bg1"/>
                </a:solidFill>
              </a:rPr>
              <a:t>Use Word Citation Management, which stores perfectly formatted citations</a:t>
            </a:r>
          </a:p>
        </p:txBody>
      </p:sp>
      <p:sp>
        <p:nvSpPr>
          <p:cNvPr id="36" name="TextBox 35">
            <a:extLst>
              <a:ext uri="{FF2B5EF4-FFF2-40B4-BE49-F238E27FC236}">
                <a16:creationId xmlns:a16="http://schemas.microsoft.com/office/drawing/2014/main" id="{C0F5F9F3-9AA5-0045-68D3-B42B71C93586}"/>
              </a:ext>
            </a:extLst>
          </p:cNvPr>
          <p:cNvSpPr txBox="1"/>
          <p:nvPr/>
        </p:nvSpPr>
        <p:spPr>
          <a:xfrm>
            <a:off x="21912724" y="9262599"/>
            <a:ext cx="9192410" cy="3970318"/>
          </a:xfrm>
          <a:prstGeom prst="rect">
            <a:avLst/>
          </a:prstGeom>
          <a:noFill/>
        </p:spPr>
        <p:txBody>
          <a:bodyPr wrap="square" rtlCol="0">
            <a:spAutoFit/>
          </a:bodyPr>
          <a:lstStyle/>
          <a:p>
            <a:r>
              <a:rPr lang="en-US" sz="3600" dirty="0">
                <a:solidFill>
                  <a:schemeClr val="bg1"/>
                </a:solidFill>
              </a:rPr>
              <a:t>These tools and sites work by comparing text in your work with texts in large online data bases.</a:t>
            </a:r>
          </a:p>
          <a:p>
            <a:pPr marL="571500" indent="-571500">
              <a:buFont typeface="Arial" panose="020B0604020202020204" pitchFamily="34" charset="0"/>
              <a:buChar char="•"/>
            </a:pPr>
            <a:r>
              <a:rPr lang="en-US" sz="3600" dirty="0">
                <a:solidFill>
                  <a:schemeClr val="bg1"/>
                </a:solidFill>
              </a:rPr>
              <a:t>Popular options include </a:t>
            </a:r>
            <a:r>
              <a:rPr lang="en-US" sz="3600" dirty="0" err="1">
                <a:solidFill>
                  <a:schemeClr val="bg1"/>
                </a:solidFill>
              </a:rPr>
              <a:t>Scribbr</a:t>
            </a:r>
            <a:r>
              <a:rPr lang="en-US" sz="3600" dirty="0">
                <a:solidFill>
                  <a:schemeClr val="bg1"/>
                </a:solidFill>
              </a:rPr>
              <a:t>, Grammarly, </a:t>
            </a:r>
            <a:r>
              <a:rPr lang="en-US" sz="3600" dirty="0" err="1">
                <a:solidFill>
                  <a:schemeClr val="bg1"/>
                </a:solidFill>
              </a:rPr>
              <a:t>Copyleasks</a:t>
            </a:r>
            <a:r>
              <a:rPr lang="en-US" sz="3600" dirty="0">
                <a:solidFill>
                  <a:schemeClr val="bg1"/>
                </a:solidFill>
              </a:rPr>
              <a:t>, </a:t>
            </a:r>
            <a:r>
              <a:rPr lang="en-US" sz="3600" dirty="0" err="1">
                <a:solidFill>
                  <a:schemeClr val="bg1"/>
                </a:solidFill>
              </a:rPr>
              <a:t>Quillbot</a:t>
            </a:r>
            <a:r>
              <a:rPr lang="en-US" sz="3600" dirty="0">
                <a:solidFill>
                  <a:schemeClr val="bg1"/>
                </a:solidFill>
              </a:rPr>
              <a:t>, </a:t>
            </a:r>
            <a:r>
              <a:rPr lang="en-US" sz="3600" dirty="0" err="1">
                <a:solidFill>
                  <a:schemeClr val="bg1"/>
                </a:solidFill>
              </a:rPr>
              <a:t>iThenticate</a:t>
            </a:r>
            <a:r>
              <a:rPr lang="en-US" sz="3600" dirty="0">
                <a:solidFill>
                  <a:schemeClr val="bg1"/>
                </a:solidFill>
              </a:rPr>
              <a:t>, </a:t>
            </a:r>
            <a:r>
              <a:rPr lang="en-US" sz="3600" dirty="0" err="1">
                <a:solidFill>
                  <a:schemeClr val="bg1"/>
                </a:solidFill>
              </a:rPr>
              <a:t>DupliCHeckr</a:t>
            </a:r>
            <a:r>
              <a:rPr lang="en-US" sz="3600" dirty="0">
                <a:solidFill>
                  <a:schemeClr val="bg1"/>
                </a:solidFill>
              </a:rPr>
              <a:t>, and </a:t>
            </a:r>
            <a:r>
              <a:rPr lang="en-US" sz="3600" dirty="0" err="1">
                <a:solidFill>
                  <a:schemeClr val="bg1"/>
                </a:solidFill>
              </a:rPr>
              <a:t>PlagScan</a:t>
            </a:r>
            <a:endParaRPr lang="en-US" sz="3600" dirty="0">
              <a:solidFill>
                <a:schemeClr val="bg1"/>
              </a:solidFill>
            </a:endParaRPr>
          </a:p>
          <a:p>
            <a:pPr marL="571500" indent="-571500">
              <a:buFont typeface="Arial" panose="020B0604020202020204" pitchFamily="34" charset="0"/>
              <a:buChar char="•"/>
            </a:pPr>
            <a:r>
              <a:rPr lang="en-US" sz="3600" dirty="0">
                <a:solidFill>
                  <a:schemeClr val="bg1"/>
                </a:solidFill>
              </a:rPr>
              <a:t>Word users can “Check for similarity to online sources”</a:t>
            </a:r>
          </a:p>
        </p:txBody>
      </p:sp>
      <p:sp>
        <p:nvSpPr>
          <p:cNvPr id="38" name="TextBox 37">
            <a:extLst>
              <a:ext uri="{FF2B5EF4-FFF2-40B4-BE49-F238E27FC236}">
                <a16:creationId xmlns:a16="http://schemas.microsoft.com/office/drawing/2014/main" id="{14BDC3C5-6B18-E77E-2E3B-243053914B18}"/>
              </a:ext>
            </a:extLst>
          </p:cNvPr>
          <p:cNvSpPr txBox="1"/>
          <p:nvPr/>
        </p:nvSpPr>
        <p:spPr>
          <a:xfrm>
            <a:off x="9740290" y="15460782"/>
            <a:ext cx="9192410" cy="3970318"/>
          </a:xfrm>
          <a:prstGeom prst="rect">
            <a:avLst/>
          </a:prstGeom>
          <a:noFill/>
        </p:spPr>
        <p:txBody>
          <a:bodyPr wrap="square" rtlCol="0">
            <a:spAutoFit/>
          </a:bodyPr>
          <a:lstStyle/>
          <a:p>
            <a:pPr marL="571500" indent="-571500">
              <a:buFont typeface="Arial" panose="020B0604020202020204" pitchFamily="34" charset="0"/>
              <a:buChar char="•"/>
            </a:pPr>
            <a:r>
              <a:rPr lang="en-US" sz="3600" dirty="0">
                <a:solidFill>
                  <a:schemeClr val="bg1"/>
                </a:solidFill>
              </a:rPr>
              <a:t>APA (American Psychological Association)</a:t>
            </a:r>
          </a:p>
          <a:p>
            <a:pPr marL="571500" indent="-571500">
              <a:buFont typeface="Arial" panose="020B0604020202020204" pitchFamily="34" charset="0"/>
              <a:buChar char="•"/>
            </a:pPr>
            <a:r>
              <a:rPr lang="en-US" sz="3600" dirty="0">
                <a:solidFill>
                  <a:schemeClr val="bg1"/>
                </a:solidFill>
              </a:rPr>
              <a:t>MLA (Modern Language Association)</a:t>
            </a:r>
          </a:p>
          <a:p>
            <a:pPr marL="571500" indent="-571500">
              <a:buFont typeface="Arial" panose="020B0604020202020204" pitchFamily="34" charset="0"/>
              <a:buChar char="•"/>
            </a:pPr>
            <a:r>
              <a:rPr lang="en-US" sz="3600" dirty="0">
                <a:solidFill>
                  <a:schemeClr val="bg1"/>
                </a:solidFill>
              </a:rPr>
              <a:t>Chicago/Turabian</a:t>
            </a:r>
          </a:p>
          <a:p>
            <a:pPr marL="571500" indent="-571500">
              <a:buFont typeface="Arial" panose="020B0604020202020204" pitchFamily="34" charset="0"/>
              <a:buChar char="•"/>
            </a:pPr>
            <a:r>
              <a:rPr lang="en-US" sz="3600" dirty="0">
                <a:solidFill>
                  <a:schemeClr val="bg1"/>
                </a:solidFill>
              </a:rPr>
              <a:t>Covers both in-text citations and more complete references sections</a:t>
            </a:r>
          </a:p>
          <a:p>
            <a:pPr marL="571500" indent="-571500">
              <a:buFont typeface="Arial" panose="020B0604020202020204" pitchFamily="34" charset="0"/>
              <a:buChar char="•"/>
            </a:pPr>
            <a:r>
              <a:rPr lang="en-US" sz="3600" dirty="0" err="1">
                <a:solidFill>
                  <a:schemeClr val="bg1"/>
                </a:solidFill>
              </a:rPr>
              <a:t>PharmaSUG</a:t>
            </a:r>
            <a:r>
              <a:rPr lang="en-US" sz="3600" dirty="0">
                <a:solidFill>
                  <a:schemeClr val="bg1"/>
                </a:solidFill>
              </a:rPr>
              <a:t> suggests APA or MLA</a:t>
            </a:r>
            <a:endParaRPr lang="en-US" sz="2800" dirty="0">
              <a:solidFill>
                <a:schemeClr val="bg1"/>
              </a:solidFill>
            </a:endParaRPr>
          </a:p>
          <a:p>
            <a:endParaRPr lang="en-US" sz="3600" dirty="0">
              <a:solidFill>
                <a:schemeClr val="bg1"/>
              </a:solidFill>
            </a:endParaRPr>
          </a:p>
        </p:txBody>
      </p:sp>
      <p:pic>
        <p:nvPicPr>
          <p:cNvPr id="39" name="Image 4" descr="A screenshot of a computer  AI-generated content may be incorrect. ">
            <a:extLst>
              <a:ext uri="{FF2B5EF4-FFF2-40B4-BE49-F238E27FC236}">
                <a16:creationId xmlns:a16="http://schemas.microsoft.com/office/drawing/2014/main" id="{51F24B9C-4E88-C46E-AA4D-42A1E49CB1AE}"/>
              </a:ext>
            </a:extLst>
          </p:cNvPr>
          <p:cNvPicPr>
            <a:picLocks/>
          </p:cNvPicPr>
          <p:nvPr/>
        </p:nvPicPr>
        <p:blipFill>
          <a:blip r:embed="rId4" cstate="print"/>
          <a:stretch>
            <a:fillRect/>
          </a:stretch>
        </p:blipFill>
        <p:spPr>
          <a:xfrm>
            <a:off x="33170591" y="14727179"/>
            <a:ext cx="3131089" cy="4525338"/>
          </a:xfrm>
          <a:prstGeom prst="rect">
            <a:avLst/>
          </a:prstGeom>
        </p:spPr>
      </p:pic>
      <p:pic>
        <p:nvPicPr>
          <p:cNvPr id="40" name="Image 3" descr="A screenshot of a computer  AI-generated content may be incorrect. ">
            <a:extLst>
              <a:ext uri="{FF2B5EF4-FFF2-40B4-BE49-F238E27FC236}">
                <a16:creationId xmlns:a16="http://schemas.microsoft.com/office/drawing/2014/main" id="{477623E7-617C-F2B3-85E2-ED8B3ABEA91B}"/>
              </a:ext>
            </a:extLst>
          </p:cNvPr>
          <p:cNvPicPr>
            <a:picLocks/>
          </p:cNvPicPr>
          <p:nvPr/>
        </p:nvPicPr>
        <p:blipFill>
          <a:blip r:embed="rId5" cstate="print"/>
          <a:stretch>
            <a:fillRect/>
          </a:stretch>
        </p:blipFill>
        <p:spPr>
          <a:xfrm>
            <a:off x="32308800" y="9041097"/>
            <a:ext cx="4838700" cy="4211326"/>
          </a:xfrm>
          <a:prstGeom prst="rect">
            <a:avLst/>
          </a:prstGeom>
        </p:spPr>
      </p:pic>
      <p:sp>
        <p:nvSpPr>
          <p:cNvPr id="43" name="Rounded Rectangle 16">
            <a:hlinkClick r:id="rId6" action="ppaction://hlinksldjump"/>
            <a:extLst>
              <a:ext uri="{FF2B5EF4-FFF2-40B4-BE49-F238E27FC236}">
                <a16:creationId xmlns:a16="http://schemas.microsoft.com/office/drawing/2014/main" id="{D1CCE962-ACE7-94F6-9B7C-1B181248057E}"/>
              </a:ext>
            </a:extLst>
          </p:cNvPr>
          <p:cNvSpPr/>
          <p:nvPr/>
        </p:nvSpPr>
        <p:spPr>
          <a:xfrm>
            <a:off x="1098006" y="4947997"/>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lumMod val="95000"/>
                  </a:schemeClr>
                </a:solidFill>
                <a:latin typeface="Arial" charset="0"/>
                <a:ea typeface="Arial" charset="0"/>
                <a:cs typeface="Arial" charset="0"/>
              </a:rPr>
              <a:t>Abstract</a:t>
            </a:r>
            <a:endParaRPr lang="en-US" sz="5396" dirty="0">
              <a:solidFill>
                <a:schemeClr val="tx1">
                  <a:lumMod val="95000"/>
                </a:schemeClr>
              </a:solidFill>
              <a:latin typeface="Arial" charset="0"/>
              <a:ea typeface="Arial" charset="0"/>
              <a:cs typeface="Arial" charset="0"/>
            </a:endParaRPr>
          </a:p>
        </p:txBody>
      </p:sp>
      <p:sp>
        <p:nvSpPr>
          <p:cNvPr id="45" name="Rounded Rectangle 17">
            <a:hlinkClick r:id="rId7" action="ppaction://hlinksldjump"/>
            <a:extLst>
              <a:ext uri="{FF2B5EF4-FFF2-40B4-BE49-F238E27FC236}">
                <a16:creationId xmlns:a16="http://schemas.microsoft.com/office/drawing/2014/main" id="{3B833B12-12AA-7E25-2DBB-2927FB46623E}"/>
              </a:ext>
            </a:extLst>
          </p:cNvPr>
          <p:cNvSpPr/>
          <p:nvPr/>
        </p:nvSpPr>
        <p:spPr>
          <a:xfrm>
            <a:off x="1098005" y="6426282"/>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Introduction</a:t>
            </a:r>
            <a:endParaRPr lang="en-US" sz="5396" dirty="0">
              <a:solidFill>
                <a:schemeClr val="tx1"/>
              </a:solidFill>
              <a:latin typeface="Arial" charset="0"/>
              <a:ea typeface="Arial" charset="0"/>
              <a:cs typeface="Arial" charset="0"/>
            </a:endParaRPr>
          </a:p>
        </p:txBody>
      </p:sp>
      <p:sp>
        <p:nvSpPr>
          <p:cNvPr id="46" name="Rounded Rectangle 18">
            <a:hlinkClick r:id="rId8" action="ppaction://hlinksldjump"/>
            <a:extLst>
              <a:ext uri="{FF2B5EF4-FFF2-40B4-BE49-F238E27FC236}">
                <a16:creationId xmlns:a16="http://schemas.microsoft.com/office/drawing/2014/main" id="{048FC282-718C-148A-296E-8F14B8608E79}"/>
              </a:ext>
            </a:extLst>
          </p:cNvPr>
          <p:cNvSpPr/>
          <p:nvPr/>
        </p:nvSpPr>
        <p:spPr>
          <a:xfrm>
            <a:off x="1098011" y="10928631"/>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err="1">
                <a:solidFill>
                  <a:schemeClr val="tx1"/>
                </a:solidFill>
                <a:latin typeface="Arial" charset="0"/>
                <a:ea typeface="Arial" charset="0"/>
                <a:cs typeface="Arial" charset="0"/>
              </a:rPr>
              <a:t>LexJansen.Com</a:t>
            </a:r>
            <a:endParaRPr lang="en-US" sz="5396" dirty="0">
              <a:solidFill>
                <a:schemeClr val="tx1"/>
              </a:solidFill>
              <a:latin typeface="Arial" charset="0"/>
              <a:ea typeface="Arial" charset="0"/>
              <a:cs typeface="Arial" charset="0"/>
            </a:endParaRPr>
          </a:p>
        </p:txBody>
      </p:sp>
      <p:sp>
        <p:nvSpPr>
          <p:cNvPr id="47" name="Rounded Rectangle 19">
            <a:hlinkClick r:id="rId9" action="ppaction://hlinksldjump"/>
            <a:extLst>
              <a:ext uri="{FF2B5EF4-FFF2-40B4-BE49-F238E27FC236}">
                <a16:creationId xmlns:a16="http://schemas.microsoft.com/office/drawing/2014/main" id="{78193523-764F-8FBC-D7BE-5668E6931298}"/>
              </a:ext>
            </a:extLst>
          </p:cNvPr>
          <p:cNvSpPr/>
          <p:nvPr/>
        </p:nvSpPr>
        <p:spPr>
          <a:xfrm>
            <a:off x="1098004" y="7938314"/>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Citation </a:t>
            </a:r>
            <a:r>
              <a:rPr lang="en-US" sz="6595" dirty="0" err="1">
                <a:solidFill>
                  <a:schemeClr val="tx1"/>
                </a:solidFill>
                <a:latin typeface="Arial" charset="0"/>
                <a:ea typeface="Arial" charset="0"/>
                <a:cs typeface="Arial" charset="0"/>
              </a:rPr>
              <a:t>Reqs</a:t>
            </a:r>
            <a:endParaRPr lang="en-US" sz="5396" dirty="0">
              <a:solidFill>
                <a:schemeClr val="tx1"/>
              </a:solidFill>
              <a:latin typeface="Arial" charset="0"/>
              <a:ea typeface="Arial" charset="0"/>
              <a:cs typeface="Arial" charset="0"/>
            </a:endParaRPr>
          </a:p>
        </p:txBody>
      </p:sp>
      <p:sp>
        <p:nvSpPr>
          <p:cNvPr id="48" name="Rounded Rectangle 20">
            <a:hlinkClick r:id="rId10" action="ppaction://hlinksldjump"/>
            <a:extLst>
              <a:ext uri="{FF2B5EF4-FFF2-40B4-BE49-F238E27FC236}">
                <a16:creationId xmlns:a16="http://schemas.microsoft.com/office/drawing/2014/main" id="{09E725E2-8C70-C141-1D67-6085F0E39A47}"/>
              </a:ext>
            </a:extLst>
          </p:cNvPr>
          <p:cNvSpPr/>
          <p:nvPr/>
        </p:nvSpPr>
        <p:spPr>
          <a:xfrm>
            <a:off x="1098003" y="9451179"/>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rgbClr val="FFC000"/>
                </a:solidFill>
                <a:latin typeface="Arial" charset="0"/>
                <a:ea typeface="Arial" charset="0"/>
                <a:cs typeface="Arial" charset="0"/>
              </a:rPr>
              <a:t>Addl Resources</a:t>
            </a:r>
            <a:endParaRPr lang="en-US" sz="5396" dirty="0">
              <a:solidFill>
                <a:srgbClr val="FFC000"/>
              </a:solidFill>
              <a:latin typeface="Arial" charset="0"/>
              <a:ea typeface="Arial" charset="0"/>
              <a:cs typeface="Arial" charset="0"/>
            </a:endParaRPr>
          </a:p>
        </p:txBody>
      </p:sp>
      <p:sp>
        <p:nvSpPr>
          <p:cNvPr id="49" name="Rounded Rectangle 21">
            <a:hlinkClick r:id="rId8" action="ppaction://hlinksldjump"/>
            <a:extLst>
              <a:ext uri="{FF2B5EF4-FFF2-40B4-BE49-F238E27FC236}">
                <a16:creationId xmlns:a16="http://schemas.microsoft.com/office/drawing/2014/main" id="{F8D40A72-086D-333F-E11F-1E9D2D02C1C1}"/>
              </a:ext>
            </a:extLst>
          </p:cNvPr>
          <p:cNvSpPr/>
          <p:nvPr/>
        </p:nvSpPr>
        <p:spPr>
          <a:xfrm>
            <a:off x="1098000" y="15498058"/>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References</a:t>
            </a:r>
            <a:endParaRPr lang="en-US" sz="5396" dirty="0">
              <a:solidFill>
                <a:schemeClr val="tx1"/>
              </a:solidFill>
              <a:latin typeface="Arial" charset="0"/>
              <a:ea typeface="Arial" charset="0"/>
              <a:cs typeface="Arial" charset="0"/>
            </a:endParaRPr>
          </a:p>
        </p:txBody>
      </p:sp>
      <p:sp>
        <p:nvSpPr>
          <p:cNvPr id="50" name="Rounded Rectangle 19">
            <a:hlinkClick r:id="rId9" action="ppaction://hlinksldjump"/>
            <a:extLst>
              <a:ext uri="{FF2B5EF4-FFF2-40B4-BE49-F238E27FC236}">
                <a16:creationId xmlns:a16="http://schemas.microsoft.com/office/drawing/2014/main" id="{397904C2-518A-76CA-F3D7-F3BEB5170D06}"/>
              </a:ext>
            </a:extLst>
          </p:cNvPr>
          <p:cNvSpPr/>
          <p:nvPr/>
        </p:nvSpPr>
        <p:spPr>
          <a:xfrm>
            <a:off x="1097999" y="13926819"/>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SAS Output</a:t>
            </a:r>
            <a:endParaRPr lang="en-US" sz="5396" dirty="0">
              <a:solidFill>
                <a:schemeClr val="tx1"/>
              </a:solidFill>
              <a:latin typeface="Arial" charset="0"/>
              <a:ea typeface="Arial" charset="0"/>
              <a:cs typeface="Arial" charset="0"/>
            </a:endParaRPr>
          </a:p>
        </p:txBody>
      </p:sp>
      <p:sp>
        <p:nvSpPr>
          <p:cNvPr id="51" name="Rounded Rectangle 20">
            <a:hlinkClick r:id="rId10" action="ppaction://hlinksldjump"/>
            <a:extLst>
              <a:ext uri="{FF2B5EF4-FFF2-40B4-BE49-F238E27FC236}">
                <a16:creationId xmlns:a16="http://schemas.microsoft.com/office/drawing/2014/main" id="{5733939E-DDDF-4BD5-A888-8D3B057E06ED}"/>
              </a:ext>
            </a:extLst>
          </p:cNvPr>
          <p:cNvSpPr/>
          <p:nvPr/>
        </p:nvSpPr>
        <p:spPr>
          <a:xfrm>
            <a:off x="1188720" y="12402037"/>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Construction</a:t>
            </a:r>
            <a:endParaRPr lang="en-US" sz="5396"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27412296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74D85-1D8C-0BE9-6B39-AF25CB7826E2}"/>
            </a:ext>
          </a:extLst>
        </p:cNvPr>
        <p:cNvGrpSpPr/>
        <p:nvPr/>
      </p:nvGrpSpPr>
      <p:grpSpPr>
        <a:xfrm>
          <a:off x="0" y="0"/>
          <a:ext cx="0" cy="0"/>
          <a:chOff x="0" y="0"/>
          <a:chExt cx="0" cy="0"/>
        </a:xfrm>
      </p:grpSpPr>
      <p:sp>
        <p:nvSpPr>
          <p:cNvPr id="42" name="Title 41">
            <a:extLst>
              <a:ext uri="{FF2B5EF4-FFF2-40B4-BE49-F238E27FC236}">
                <a16:creationId xmlns:a16="http://schemas.microsoft.com/office/drawing/2014/main" id="{18CDDA86-B2AC-4BBA-F085-238BE3EECA8A}"/>
              </a:ext>
            </a:extLst>
          </p:cNvPr>
          <p:cNvSpPr>
            <a:spLocks noGrp="1"/>
          </p:cNvSpPr>
          <p:nvPr>
            <p:ph type="title"/>
          </p:nvPr>
        </p:nvSpPr>
        <p:spPr>
          <a:xfrm>
            <a:off x="7315760" y="574526"/>
            <a:ext cx="24993040" cy="3115204"/>
          </a:xfrm>
        </p:spPr>
        <p:txBody>
          <a:bodyPr>
            <a:noAutofit/>
          </a:bodyPr>
          <a:lstStyle/>
          <a:p>
            <a:r>
              <a:rPr lang="en-US" sz="6600" b="1" dirty="0" err="1"/>
              <a:t>ExCITE-ing</a:t>
            </a:r>
            <a:r>
              <a:rPr lang="en-US" sz="6600" b="1" dirty="0"/>
              <a:t>! Build Your Paper’s Reference Section Programmatically Using Lex Jansen’s Website and SAS®</a:t>
            </a:r>
          </a:p>
        </p:txBody>
      </p:sp>
      <p:sp>
        <p:nvSpPr>
          <p:cNvPr id="44" name="Text Placeholder 43">
            <a:extLst>
              <a:ext uri="{FF2B5EF4-FFF2-40B4-BE49-F238E27FC236}">
                <a16:creationId xmlns:a16="http://schemas.microsoft.com/office/drawing/2014/main" id="{8D6FD4B2-19C2-FFC9-E4A7-8580D998C5E2}"/>
              </a:ext>
            </a:extLst>
          </p:cNvPr>
          <p:cNvSpPr>
            <a:spLocks noGrp="1"/>
          </p:cNvSpPr>
          <p:nvPr>
            <p:ph type="body" sz="quarter" idx="18"/>
          </p:nvPr>
        </p:nvSpPr>
        <p:spPr>
          <a:xfrm>
            <a:off x="8351218" y="3209099"/>
            <a:ext cx="23164800" cy="1356077"/>
          </a:xfrm>
        </p:spPr>
        <p:txBody>
          <a:bodyPr>
            <a:normAutofit/>
          </a:bodyPr>
          <a:lstStyle/>
          <a:p>
            <a:r>
              <a:rPr lang="en-US" dirty="0"/>
              <a:t>Louise S. Hadden, Owl &amp; Otter Consulting</a:t>
            </a:r>
          </a:p>
        </p:txBody>
      </p:sp>
      <p:sp>
        <p:nvSpPr>
          <p:cNvPr id="4" name="TextBox 3">
            <a:extLst>
              <a:ext uri="{FF2B5EF4-FFF2-40B4-BE49-F238E27FC236}">
                <a16:creationId xmlns:a16="http://schemas.microsoft.com/office/drawing/2014/main" id="{90899E76-13CA-3C0A-2556-BCFFBEAF275F}"/>
              </a:ext>
            </a:extLst>
          </p:cNvPr>
          <p:cNvSpPr txBox="1"/>
          <p:nvPr/>
        </p:nvSpPr>
        <p:spPr>
          <a:xfrm>
            <a:off x="1098011" y="17822102"/>
            <a:ext cx="6942225" cy="1566940"/>
          </a:xfrm>
          <a:prstGeom prst="rect">
            <a:avLst/>
          </a:prstGeom>
          <a:noFill/>
        </p:spPr>
        <p:txBody>
          <a:bodyPr wrap="square" rtlCol="0">
            <a:spAutoFit/>
          </a:bodyPr>
          <a:lstStyle/>
          <a:p>
            <a:pPr algn="ctr"/>
            <a:r>
              <a:rPr lang="en-US" sz="4800" dirty="0"/>
              <a:t>Click Headings Above to View Content</a:t>
            </a:r>
          </a:p>
        </p:txBody>
      </p:sp>
      <p:sp>
        <p:nvSpPr>
          <p:cNvPr id="15" name="Rounded Rectangle 16">
            <a:hlinkClick r:id="rId3" action="ppaction://hlinksldjump"/>
            <a:extLst>
              <a:ext uri="{FF2B5EF4-FFF2-40B4-BE49-F238E27FC236}">
                <a16:creationId xmlns:a16="http://schemas.microsoft.com/office/drawing/2014/main" id="{E0BFC999-58DC-2300-B59A-5B29F89DAA6C}"/>
              </a:ext>
            </a:extLst>
          </p:cNvPr>
          <p:cNvSpPr/>
          <p:nvPr/>
        </p:nvSpPr>
        <p:spPr>
          <a:xfrm>
            <a:off x="1098006" y="4947997"/>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lumMod val="95000"/>
                  </a:schemeClr>
                </a:solidFill>
                <a:latin typeface="Arial" charset="0"/>
                <a:ea typeface="Arial" charset="0"/>
                <a:cs typeface="Arial" charset="0"/>
              </a:rPr>
              <a:t>Abstract</a:t>
            </a:r>
            <a:endParaRPr lang="en-US" sz="5396" dirty="0">
              <a:solidFill>
                <a:schemeClr val="tx1">
                  <a:lumMod val="95000"/>
                </a:schemeClr>
              </a:solidFill>
              <a:latin typeface="Arial" charset="0"/>
              <a:ea typeface="Arial" charset="0"/>
              <a:cs typeface="Arial" charset="0"/>
            </a:endParaRPr>
          </a:p>
        </p:txBody>
      </p:sp>
      <p:sp>
        <p:nvSpPr>
          <p:cNvPr id="16" name="Rounded Rectangle 17">
            <a:hlinkClick r:id="rId4" action="ppaction://hlinksldjump"/>
            <a:extLst>
              <a:ext uri="{FF2B5EF4-FFF2-40B4-BE49-F238E27FC236}">
                <a16:creationId xmlns:a16="http://schemas.microsoft.com/office/drawing/2014/main" id="{69BD0988-C415-E93A-B8CF-482162A1DEA6}"/>
              </a:ext>
            </a:extLst>
          </p:cNvPr>
          <p:cNvSpPr/>
          <p:nvPr/>
        </p:nvSpPr>
        <p:spPr>
          <a:xfrm>
            <a:off x="1098005" y="6426282"/>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Introduction</a:t>
            </a:r>
            <a:endParaRPr lang="en-US" sz="5396" dirty="0">
              <a:solidFill>
                <a:schemeClr val="tx1"/>
              </a:solidFill>
              <a:latin typeface="Arial" charset="0"/>
              <a:ea typeface="Arial" charset="0"/>
              <a:cs typeface="Arial" charset="0"/>
            </a:endParaRPr>
          </a:p>
        </p:txBody>
      </p:sp>
      <p:sp>
        <p:nvSpPr>
          <p:cNvPr id="23" name="Rounded Rectangle 18">
            <a:hlinkClick r:id="rId5" action="ppaction://hlinksldjump"/>
            <a:extLst>
              <a:ext uri="{FF2B5EF4-FFF2-40B4-BE49-F238E27FC236}">
                <a16:creationId xmlns:a16="http://schemas.microsoft.com/office/drawing/2014/main" id="{61277777-7C7E-A7FD-4469-D12D13AE1FE4}"/>
              </a:ext>
            </a:extLst>
          </p:cNvPr>
          <p:cNvSpPr/>
          <p:nvPr/>
        </p:nvSpPr>
        <p:spPr>
          <a:xfrm>
            <a:off x="1098011" y="10928631"/>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err="1">
                <a:solidFill>
                  <a:srgbClr val="FFC000"/>
                </a:solidFill>
                <a:latin typeface="Arial" charset="0"/>
                <a:ea typeface="Arial" charset="0"/>
                <a:cs typeface="Arial" charset="0"/>
              </a:rPr>
              <a:t>LexJansen.Com</a:t>
            </a:r>
            <a:endParaRPr lang="en-US" sz="5396" dirty="0">
              <a:solidFill>
                <a:srgbClr val="FFC000"/>
              </a:solidFill>
              <a:latin typeface="Arial" charset="0"/>
              <a:ea typeface="Arial" charset="0"/>
              <a:cs typeface="Arial" charset="0"/>
            </a:endParaRPr>
          </a:p>
        </p:txBody>
      </p:sp>
      <p:sp>
        <p:nvSpPr>
          <p:cNvPr id="24" name="Rounded Rectangle 19">
            <a:hlinkClick r:id="rId6" action="ppaction://hlinksldjump"/>
            <a:extLst>
              <a:ext uri="{FF2B5EF4-FFF2-40B4-BE49-F238E27FC236}">
                <a16:creationId xmlns:a16="http://schemas.microsoft.com/office/drawing/2014/main" id="{BB5A12F6-D19E-A2C8-0C10-09DD14D32B74}"/>
              </a:ext>
            </a:extLst>
          </p:cNvPr>
          <p:cNvSpPr/>
          <p:nvPr/>
        </p:nvSpPr>
        <p:spPr>
          <a:xfrm>
            <a:off x="1098004" y="7938314"/>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Citation </a:t>
            </a:r>
            <a:r>
              <a:rPr lang="en-US" sz="6595" dirty="0" err="1">
                <a:solidFill>
                  <a:schemeClr val="tx1"/>
                </a:solidFill>
                <a:latin typeface="Arial" charset="0"/>
                <a:ea typeface="Arial" charset="0"/>
                <a:cs typeface="Arial" charset="0"/>
              </a:rPr>
              <a:t>Reqs</a:t>
            </a:r>
            <a:endParaRPr lang="en-US" sz="5396" dirty="0">
              <a:solidFill>
                <a:schemeClr val="tx1"/>
              </a:solidFill>
              <a:latin typeface="Arial" charset="0"/>
              <a:ea typeface="Arial" charset="0"/>
              <a:cs typeface="Arial" charset="0"/>
            </a:endParaRPr>
          </a:p>
        </p:txBody>
      </p:sp>
      <p:sp>
        <p:nvSpPr>
          <p:cNvPr id="25" name="Rounded Rectangle 20">
            <a:hlinkClick r:id="rId7" action="ppaction://hlinksldjump"/>
            <a:extLst>
              <a:ext uri="{FF2B5EF4-FFF2-40B4-BE49-F238E27FC236}">
                <a16:creationId xmlns:a16="http://schemas.microsoft.com/office/drawing/2014/main" id="{C14A1612-C7B7-F605-EAF3-E7BD09140517}"/>
              </a:ext>
            </a:extLst>
          </p:cNvPr>
          <p:cNvSpPr/>
          <p:nvPr/>
        </p:nvSpPr>
        <p:spPr>
          <a:xfrm>
            <a:off x="1098003" y="9451179"/>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Addl Resources</a:t>
            </a:r>
            <a:endParaRPr lang="en-US" sz="5396" dirty="0">
              <a:solidFill>
                <a:schemeClr val="tx1"/>
              </a:solidFill>
              <a:latin typeface="Arial" charset="0"/>
              <a:ea typeface="Arial" charset="0"/>
              <a:cs typeface="Arial" charset="0"/>
            </a:endParaRPr>
          </a:p>
        </p:txBody>
      </p:sp>
      <p:sp>
        <p:nvSpPr>
          <p:cNvPr id="26" name="Rounded Rectangle 21">
            <a:hlinkClick r:id="rId8" action="ppaction://hlinksldjump"/>
            <a:extLst>
              <a:ext uri="{FF2B5EF4-FFF2-40B4-BE49-F238E27FC236}">
                <a16:creationId xmlns:a16="http://schemas.microsoft.com/office/drawing/2014/main" id="{885A1DB4-C823-11D4-81F4-BD5C74F84704}"/>
              </a:ext>
            </a:extLst>
          </p:cNvPr>
          <p:cNvSpPr/>
          <p:nvPr/>
        </p:nvSpPr>
        <p:spPr>
          <a:xfrm>
            <a:off x="1098000" y="15498058"/>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References</a:t>
            </a:r>
            <a:endParaRPr lang="en-US" sz="5396" dirty="0">
              <a:solidFill>
                <a:schemeClr val="tx1"/>
              </a:solidFill>
              <a:latin typeface="Arial" charset="0"/>
              <a:ea typeface="Arial" charset="0"/>
              <a:cs typeface="Arial" charset="0"/>
            </a:endParaRPr>
          </a:p>
        </p:txBody>
      </p:sp>
      <p:sp>
        <p:nvSpPr>
          <p:cNvPr id="27" name="Rounded Rectangle 19">
            <a:hlinkClick r:id="rId9" action="ppaction://hlinksldjump"/>
            <a:extLst>
              <a:ext uri="{FF2B5EF4-FFF2-40B4-BE49-F238E27FC236}">
                <a16:creationId xmlns:a16="http://schemas.microsoft.com/office/drawing/2014/main" id="{B83A332B-B6F7-A3BA-D2C1-4E6B95E79524}"/>
              </a:ext>
            </a:extLst>
          </p:cNvPr>
          <p:cNvSpPr/>
          <p:nvPr/>
        </p:nvSpPr>
        <p:spPr>
          <a:xfrm>
            <a:off x="1097999" y="13926819"/>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SAS Output</a:t>
            </a:r>
            <a:endParaRPr lang="en-US" sz="5396" dirty="0">
              <a:solidFill>
                <a:schemeClr val="tx1"/>
              </a:solidFill>
              <a:latin typeface="Arial" charset="0"/>
              <a:ea typeface="Arial" charset="0"/>
              <a:cs typeface="Arial" charset="0"/>
            </a:endParaRPr>
          </a:p>
        </p:txBody>
      </p:sp>
      <p:sp>
        <p:nvSpPr>
          <p:cNvPr id="28" name="Rounded Rectangle 20">
            <a:hlinkClick r:id="rId10" action="ppaction://hlinksldjump"/>
            <a:extLst>
              <a:ext uri="{FF2B5EF4-FFF2-40B4-BE49-F238E27FC236}">
                <a16:creationId xmlns:a16="http://schemas.microsoft.com/office/drawing/2014/main" id="{933AB683-9E10-0349-2DDB-BE3252AD5900}"/>
              </a:ext>
            </a:extLst>
          </p:cNvPr>
          <p:cNvSpPr/>
          <p:nvPr/>
        </p:nvSpPr>
        <p:spPr>
          <a:xfrm>
            <a:off x="1188720" y="12402037"/>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Construction</a:t>
            </a:r>
            <a:endParaRPr lang="en-US" sz="5396" dirty="0">
              <a:solidFill>
                <a:schemeClr val="tx1"/>
              </a:solidFill>
              <a:latin typeface="Arial" charset="0"/>
              <a:ea typeface="Arial" charset="0"/>
              <a:cs typeface="Arial" charset="0"/>
            </a:endParaRPr>
          </a:p>
        </p:txBody>
      </p:sp>
      <p:pic>
        <p:nvPicPr>
          <p:cNvPr id="36" name="Image 5" descr="A close up of words  AI-generated content may be incorrect. ">
            <a:extLst>
              <a:ext uri="{FF2B5EF4-FFF2-40B4-BE49-F238E27FC236}">
                <a16:creationId xmlns:a16="http://schemas.microsoft.com/office/drawing/2014/main" id="{14C293BE-F268-34EF-11C5-DA6D6FE25073}"/>
              </a:ext>
            </a:extLst>
          </p:cNvPr>
          <p:cNvPicPr>
            <a:picLocks/>
          </p:cNvPicPr>
          <p:nvPr/>
        </p:nvPicPr>
        <p:blipFill>
          <a:blip r:embed="rId11" cstate="print"/>
          <a:stretch>
            <a:fillRect/>
          </a:stretch>
        </p:blipFill>
        <p:spPr>
          <a:xfrm>
            <a:off x="16749852" y="12979914"/>
            <a:ext cx="8501537" cy="1797239"/>
          </a:xfrm>
          <a:prstGeom prst="rect">
            <a:avLst/>
          </a:prstGeom>
        </p:spPr>
      </p:pic>
      <p:pic>
        <p:nvPicPr>
          <p:cNvPr id="39" name="Image 6" descr="A screenshot of a computer  AI-generated content may be incorrect. ">
            <a:extLst>
              <a:ext uri="{FF2B5EF4-FFF2-40B4-BE49-F238E27FC236}">
                <a16:creationId xmlns:a16="http://schemas.microsoft.com/office/drawing/2014/main" id="{09E4D7B4-F7FD-F7DB-BA52-D0FA7D000D09}"/>
              </a:ext>
            </a:extLst>
          </p:cNvPr>
          <p:cNvPicPr>
            <a:picLocks/>
          </p:cNvPicPr>
          <p:nvPr/>
        </p:nvPicPr>
        <p:blipFill>
          <a:blip r:embed="rId12" cstate="print"/>
          <a:stretch>
            <a:fillRect/>
          </a:stretch>
        </p:blipFill>
        <p:spPr>
          <a:xfrm>
            <a:off x="9147492" y="7088738"/>
            <a:ext cx="5831251" cy="4936232"/>
          </a:xfrm>
          <a:prstGeom prst="rect">
            <a:avLst/>
          </a:prstGeom>
        </p:spPr>
      </p:pic>
      <p:pic>
        <p:nvPicPr>
          <p:cNvPr id="40" name="Image 7" descr="A screenshot of a computer  AI-generated content may be incorrect. ">
            <a:extLst>
              <a:ext uri="{FF2B5EF4-FFF2-40B4-BE49-F238E27FC236}">
                <a16:creationId xmlns:a16="http://schemas.microsoft.com/office/drawing/2014/main" id="{374BDC6B-5665-B835-F7D8-EB97B8AA9BC0}"/>
              </a:ext>
            </a:extLst>
          </p:cNvPr>
          <p:cNvPicPr>
            <a:picLocks/>
          </p:cNvPicPr>
          <p:nvPr/>
        </p:nvPicPr>
        <p:blipFill>
          <a:blip r:embed="rId13" cstate="print"/>
          <a:stretch>
            <a:fillRect/>
          </a:stretch>
        </p:blipFill>
        <p:spPr>
          <a:xfrm>
            <a:off x="9208792" y="15756667"/>
            <a:ext cx="5831251" cy="4158343"/>
          </a:xfrm>
          <a:prstGeom prst="rect">
            <a:avLst/>
          </a:prstGeom>
        </p:spPr>
      </p:pic>
      <p:pic>
        <p:nvPicPr>
          <p:cNvPr id="41" name="Image 8" descr="A screenshot of a computer  AI-generated content may be incorrect. ">
            <a:extLst>
              <a:ext uri="{FF2B5EF4-FFF2-40B4-BE49-F238E27FC236}">
                <a16:creationId xmlns:a16="http://schemas.microsoft.com/office/drawing/2014/main" id="{997E3639-7272-A660-BC6A-044EA06FFFF1}"/>
              </a:ext>
            </a:extLst>
          </p:cNvPr>
          <p:cNvPicPr>
            <a:picLocks/>
          </p:cNvPicPr>
          <p:nvPr/>
        </p:nvPicPr>
        <p:blipFill>
          <a:blip r:embed="rId14" cstate="print"/>
          <a:stretch>
            <a:fillRect/>
          </a:stretch>
        </p:blipFill>
        <p:spPr>
          <a:xfrm>
            <a:off x="17918702" y="15756667"/>
            <a:ext cx="6126631" cy="4158343"/>
          </a:xfrm>
          <a:prstGeom prst="rect">
            <a:avLst/>
          </a:prstGeom>
        </p:spPr>
      </p:pic>
      <p:pic>
        <p:nvPicPr>
          <p:cNvPr id="43" name="Image 9" descr="A screenshot of a computer program  AI-generated content may be incorrect. ">
            <a:extLst>
              <a:ext uri="{FF2B5EF4-FFF2-40B4-BE49-F238E27FC236}">
                <a16:creationId xmlns:a16="http://schemas.microsoft.com/office/drawing/2014/main" id="{351D4F53-9595-5C64-26A0-114AB26F303B}"/>
              </a:ext>
            </a:extLst>
          </p:cNvPr>
          <p:cNvPicPr>
            <a:picLocks/>
          </p:cNvPicPr>
          <p:nvPr/>
        </p:nvPicPr>
        <p:blipFill>
          <a:blip r:embed="rId15" cstate="print"/>
          <a:stretch>
            <a:fillRect/>
          </a:stretch>
        </p:blipFill>
        <p:spPr>
          <a:xfrm>
            <a:off x="26982604" y="7020574"/>
            <a:ext cx="8602796" cy="4979827"/>
          </a:xfrm>
          <a:prstGeom prst="rect">
            <a:avLst/>
          </a:prstGeom>
        </p:spPr>
      </p:pic>
      <p:sp>
        <p:nvSpPr>
          <p:cNvPr id="45" name="Rectangle 44">
            <a:extLst>
              <a:ext uri="{FF2B5EF4-FFF2-40B4-BE49-F238E27FC236}">
                <a16:creationId xmlns:a16="http://schemas.microsoft.com/office/drawing/2014/main" id="{E6DBF332-1A5F-0ACF-C88E-61A283A50F6D}"/>
              </a:ext>
            </a:extLst>
          </p:cNvPr>
          <p:cNvSpPr/>
          <p:nvPr/>
        </p:nvSpPr>
        <p:spPr>
          <a:xfrm>
            <a:off x="16709958" y="5097234"/>
            <a:ext cx="8541431" cy="690316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A718AE0B-BBEA-0E09-FE4D-A88C8E0CE52F}"/>
              </a:ext>
            </a:extLst>
          </p:cNvPr>
          <p:cNvSpPr txBox="1"/>
          <p:nvPr/>
        </p:nvSpPr>
        <p:spPr>
          <a:xfrm>
            <a:off x="17046387" y="5301774"/>
            <a:ext cx="7908465" cy="6494085"/>
          </a:xfrm>
          <a:prstGeom prst="rect">
            <a:avLst/>
          </a:prstGeom>
          <a:noFill/>
        </p:spPr>
        <p:txBody>
          <a:bodyPr wrap="square" rtlCol="0">
            <a:spAutoFit/>
          </a:bodyPr>
          <a:lstStyle/>
          <a:p>
            <a:r>
              <a:rPr lang="en-US" sz="3200" dirty="0">
                <a:solidFill>
                  <a:schemeClr val="bg1"/>
                </a:solidFill>
              </a:rPr>
              <a:t>On this level, you can find a hidden treasure: special SAS biographies created by the Macro Maven, Ron Fehd. This level is found by clicking on SAS Biographies on the main level. You can also find a selection of Lex Jansen’s papers and a link to Troy Martin Hughes’ paper.</a:t>
            </a:r>
          </a:p>
          <a:p>
            <a:r>
              <a:rPr lang="en-US" sz="3200" u="sng" dirty="0">
                <a:solidFill>
                  <a:schemeClr val="bg1"/>
                </a:solidFill>
                <a:hlinkClick r:id="rId16">
                  <a:extLst>
                    <a:ext uri="{A12FA001-AC4F-418D-AE19-62706E023703}">
                      <ahyp:hlinkClr xmlns:ahyp="http://schemas.microsoft.com/office/drawing/2018/hyperlinkcolor" val="tx"/>
                    </a:ext>
                  </a:extLst>
                </a:hlinkClick>
              </a:rPr>
              <a:t>https://www.lexjansen.com/sas-bibliographies/</a:t>
            </a:r>
            <a:endParaRPr lang="en-US" sz="3200" dirty="0">
              <a:solidFill>
                <a:schemeClr val="bg1"/>
              </a:solidFill>
            </a:endParaRPr>
          </a:p>
          <a:p>
            <a:r>
              <a:rPr lang="en-US" sz="3200" u="sng" dirty="0">
                <a:solidFill>
                  <a:schemeClr val="bg1"/>
                </a:solidFill>
                <a:hlinkClick r:id="rId17">
                  <a:extLst>
                    <a:ext uri="{A12FA001-AC4F-418D-AE19-62706E023703}">
                      <ahyp:hlinkClr xmlns:ahyp="http://schemas.microsoft.com/office/drawing/2018/hyperlinkcolor" val="tx"/>
                    </a:ext>
                  </a:extLst>
                </a:hlinkClick>
              </a:rPr>
              <a:t>https://www.lexjansen.com/sas-bibliographies/Hughes-2024_wuss-216_48-year-analysis.pdf</a:t>
            </a:r>
            <a:r>
              <a:rPr lang="en-US" sz="3200" dirty="0">
                <a:solidFill>
                  <a:schemeClr val="bg1"/>
                </a:solidFill>
              </a:rPr>
              <a:t> </a:t>
            </a:r>
            <a:r>
              <a:rPr lang="en-US" sz="3200" u="sng" dirty="0">
                <a:solidFill>
                  <a:schemeClr val="bg1"/>
                </a:solidFill>
                <a:hlinkClick r:id="rId18">
                  <a:extLst>
                    <a:ext uri="{A12FA001-AC4F-418D-AE19-62706E023703}">
                      <ahyp:hlinkClr xmlns:ahyp="http://schemas.microsoft.com/office/drawing/2018/hyperlinkcolor" val="tx"/>
                    </a:ext>
                  </a:extLst>
                </a:hlinkClick>
              </a:rPr>
              <a:t>https://www.lexjansen.com/papers/</a:t>
            </a:r>
            <a:endParaRPr lang="en-US" sz="3200" dirty="0">
              <a:solidFill>
                <a:schemeClr val="bg1"/>
              </a:solidFill>
            </a:endParaRPr>
          </a:p>
        </p:txBody>
      </p:sp>
      <p:sp>
        <p:nvSpPr>
          <p:cNvPr id="48" name="Rectangle 47">
            <a:extLst>
              <a:ext uri="{FF2B5EF4-FFF2-40B4-BE49-F238E27FC236}">
                <a16:creationId xmlns:a16="http://schemas.microsoft.com/office/drawing/2014/main" id="{279A560B-86C3-1060-48A7-011FFAE470ED}"/>
              </a:ext>
            </a:extLst>
          </p:cNvPr>
          <p:cNvSpPr/>
          <p:nvPr/>
        </p:nvSpPr>
        <p:spPr>
          <a:xfrm>
            <a:off x="9938704" y="13159085"/>
            <a:ext cx="4412975" cy="14634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SAS Paper Search:</a:t>
            </a:r>
          </a:p>
          <a:p>
            <a:pPr algn="ctr"/>
            <a:r>
              <a:rPr lang="en-US" sz="2800" u="sng" dirty="0">
                <a:hlinkClick r:id="rId19"/>
              </a:rPr>
              <a:t>https://www.lexjansen.com/cgi-bin/saspapers_query.php</a:t>
            </a:r>
            <a:endParaRPr lang="en-US" sz="2800" dirty="0">
              <a:solidFill>
                <a:schemeClr val="tx1"/>
              </a:solidFill>
            </a:endParaRPr>
          </a:p>
        </p:txBody>
      </p:sp>
      <p:sp>
        <p:nvSpPr>
          <p:cNvPr id="49" name="Rectangle 48">
            <a:extLst>
              <a:ext uri="{FF2B5EF4-FFF2-40B4-BE49-F238E27FC236}">
                <a16:creationId xmlns:a16="http://schemas.microsoft.com/office/drawing/2014/main" id="{04245982-5FF4-D9AF-5520-50B10C3BF11E}"/>
              </a:ext>
            </a:extLst>
          </p:cNvPr>
          <p:cNvSpPr/>
          <p:nvPr/>
        </p:nvSpPr>
        <p:spPr>
          <a:xfrm>
            <a:off x="9938704" y="4975598"/>
            <a:ext cx="4412974" cy="145068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Top Level:</a:t>
            </a:r>
          </a:p>
          <a:p>
            <a:pPr algn="ctr"/>
            <a:r>
              <a:rPr lang="en-US" sz="2800" u="sng" dirty="0">
                <a:hlinkClick r:id="rId20"/>
              </a:rPr>
              <a:t>www.lexjansen.com/</a:t>
            </a:r>
            <a:endParaRPr lang="en-US" sz="2800" u="sng" dirty="0">
              <a:solidFill>
                <a:schemeClr val="tx1"/>
              </a:solidFill>
            </a:endParaRPr>
          </a:p>
          <a:p>
            <a:pPr algn="ctr"/>
            <a:endParaRPr lang="en-US" sz="2800" dirty="0">
              <a:solidFill>
                <a:schemeClr val="tx1"/>
              </a:solidFill>
            </a:endParaRPr>
          </a:p>
        </p:txBody>
      </p:sp>
      <p:sp>
        <p:nvSpPr>
          <p:cNvPr id="50" name="Rectangle 49">
            <a:extLst>
              <a:ext uri="{FF2B5EF4-FFF2-40B4-BE49-F238E27FC236}">
                <a16:creationId xmlns:a16="http://schemas.microsoft.com/office/drawing/2014/main" id="{60C19301-72DA-26D2-EBF0-6EF19E393CA4}"/>
              </a:ext>
            </a:extLst>
          </p:cNvPr>
          <p:cNvSpPr/>
          <p:nvPr/>
        </p:nvSpPr>
        <p:spPr>
          <a:xfrm>
            <a:off x="28781969" y="5097234"/>
            <a:ext cx="4412974" cy="14589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User Group Level</a:t>
            </a:r>
          </a:p>
          <a:p>
            <a:pPr algn="ctr"/>
            <a:r>
              <a:rPr lang="en-US" sz="2800" i="1" dirty="0"/>
              <a:t>(click on any user group on top level)</a:t>
            </a:r>
            <a:endParaRPr lang="en-US" sz="2800" i="1" dirty="0">
              <a:solidFill>
                <a:schemeClr val="tx1"/>
              </a:solidFill>
            </a:endParaRPr>
          </a:p>
        </p:txBody>
      </p:sp>
      <p:sp>
        <p:nvSpPr>
          <p:cNvPr id="51" name="Rectangle 50">
            <a:extLst>
              <a:ext uri="{FF2B5EF4-FFF2-40B4-BE49-F238E27FC236}">
                <a16:creationId xmlns:a16="http://schemas.microsoft.com/office/drawing/2014/main" id="{101EDA3A-B0F4-49B0-7DEC-455D75A24B8B}"/>
              </a:ext>
            </a:extLst>
          </p:cNvPr>
          <p:cNvSpPr/>
          <p:nvPr/>
        </p:nvSpPr>
        <p:spPr>
          <a:xfrm>
            <a:off x="26923992" y="12869291"/>
            <a:ext cx="8541431" cy="690316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58953D91-C956-0142-819B-F2D45205B47A}"/>
              </a:ext>
            </a:extLst>
          </p:cNvPr>
          <p:cNvSpPr txBox="1"/>
          <p:nvPr/>
        </p:nvSpPr>
        <p:spPr>
          <a:xfrm>
            <a:off x="27280124" y="13073831"/>
            <a:ext cx="7908465" cy="6001643"/>
          </a:xfrm>
          <a:prstGeom prst="rect">
            <a:avLst/>
          </a:prstGeom>
          <a:noFill/>
        </p:spPr>
        <p:txBody>
          <a:bodyPr wrap="square" rtlCol="0">
            <a:spAutoFit/>
          </a:bodyPr>
          <a:lstStyle/>
          <a:p>
            <a:r>
              <a:rPr lang="en-US" sz="3200" b="1" dirty="0"/>
              <a:t> </a:t>
            </a:r>
            <a:r>
              <a:rPr lang="en-US" sz="3200" dirty="0">
                <a:solidFill>
                  <a:schemeClr val="bg1"/>
                </a:solidFill>
              </a:rPr>
              <a:t>The results of a search are shown to the left – I have 32 papers with the keyword maps in the title. You can save the search results as XML or JSON with a simple click. You can also click on any of the papers listed to download them individually or right click and save the link for later use. </a:t>
            </a:r>
          </a:p>
          <a:p>
            <a:r>
              <a:rPr lang="en-US" sz="3200" dirty="0">
                <a:solidFill>
                  <a:schemeClr val="bg1"/>
                </a:solidFill>
              </a:rPr>
              <a:t>Web scraping is an excellent choice for harvesting data from the site in either Python  or SAS (see the references section for related work from Troy Martin Hughes and Bart </a:t>
            </a:r>
            <a:r>
              <a:rPr lang="en-US" sz="3200" dirty="0" err="1">
                <a:solidFill>
                  <a:schemeClr val="bg1"/>
                </a:solidFill>
              </a:rPr>
              <a:t>Jablonksi</a:t>
            </a:r>
            <a:r>
              <a:rPr lang="en-US" sz="3200" dirty="0">
                <a:solidFill>
                  <a:schemeClr val="bg1"/>
                </a:solidFill>
              </a:rPr>
              <a:t>)</a:t>
            </a:r>
          </a:p>
        </p:txBody>
      </p:sp>
    </p:spTree>
    <p:extLst>
      <p:ext uri="{BB962C8B-B14F-4D97-AF65-F5344CB8AC3E}">
        <p14:creationId xmlns:p14="http://schemas.microsoft.com/office/powerpoint/2010/main" val="34407674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C636C-A1A4-E2FB-F882-7D603EBAEBEC}"/>
            </a:ext>
          </a:extLst>
        </p:cNvPr>
        <p:cNvGrpSpPr/>
        <p:nvPr/>
      </p:nvGrpSpPr>
      <p:grpSpPr>
        <a:xfrm>
          <a:off x="0" y="0"/>
          <a:ext cx="0" cy="0"/>
          <a:chOff x="0" y="0"/>
          <a:chExt cx="0" cy="0"/>
        </a:xfrm>
      </p:grpSpPr>
      <p:sp>
        <p:nvSpPr>
          <p:cNvPr id="42" name="Title 41">
            <a:extLst>
              <a:ext uri="{FF2B5EF4-FFF2-40B4-BE49-F238E27FC236}">
                <a16:creationId xmlns:a16="http://schemas.microsoft.com/office/drawing/2014/main" id="{785C0C2A-6092-98A4-ABA9-19FBE2E9824B}"/>
              </a:ext>
            </a:extLst>
          </p:cNvPr>
          <p:cNvSpPr>
            <a:spLocks noGrp="1"/>
          </p:cNvSpPr>
          <p:nvPr>
            <p:ph type="title"/>
          </p:nvPr>
        </p:nvSpPr>
        <p:spPr>
          <a:xfrm>
            <a:off x="7315760" y="574526"/>
            <a:ext cx="24993040" cy="3115204"/>
          </a:xfrm>
        </p:spPr>
        <p:txBody>
          <a:bodyPr>
            <a:noAutofit/>
          </a:bodyPr>
          <a:lstStyle/>
          <a:p>
            <a:r>
              <a:rPr lang="en-US" sz="6600" b="1" dirty="0" err="1"/>
              <a:t>ExCITE-ing</a:t>
            </a:r>
            <a:r>
              <a:rPr lang="en-US" sz="6600" b="1" dirty="0"/>
              <a:t>! Build Your Paper’s Reference Section Programmatically Using Lex Jansen’s Website and SAS®</a:t>
            </a:r>
          </a:p>
        </p:txBody>
      </p:sp>
      <p:sp>
        <p:nvSpPr>
          <p:cNvPr id="44" name="Text Placeholder 43">
            <a:extLst>
              <a:ext uri="{FF2B5EF4-FFF2-40B4-BE49-F238E27FC236}">
                <a16:creationId xmlns:a16="http://schemas.microsoft.com/office/drawing/2014/main" id="{99FA4A66-80F4-3F59-4A69-AF9883A05413}"/>
              </a:ext>
            </a:extLst>
          </p:cNvPr>
          <p:cNvSpPr>
            <a:spLocks noGrp="1"/>
          </p:cNvSpPr>
          <p:nvPr>
            <p:ph type="body" sz="quarter" idx="18"/>
          </p:nvPr>
        </p:nvSpPr>
        <p:spPr>
          <a:xfrm>
            <a:off x="8192635" y="3209099"/>
            <a:ext cx="23164800" cy="1356077"/>
          </a:xfrm>
        </p:spPr>
        <p:txBody>
          <a:bodyPr>
            <a:normAutofit/>
          </a:bodyPr>
          <a:lstStyle/>
          <a:p>
            <a:r>
              <a:rPr lang="en-US" dirty="0"/>
              <a:t>Louise S. Hadden, Owl &amp; Otter Consulting</a:t>
            </a:r>
          </a:p>
        </p:txBody>
      </p:sp>
      <p:sp>
        <p:nvSpPr>
          <p:cNvPr id="4" name="TextBox 3">
            <a:extLst>
              <a:ext uri="{FF2B5EF4-FFF2-40B4-BE49-F238E27FC236}">
                <a16:creationId xmlns:a16="http://schemas.microsoft.com/office/drawing/2014/main" id="{81AAE7EE-6BE3-9588-EE49-A1F1B3B1B4D8}"/>
              </a:ext>
            </a:extLst>
          </p:cNvPr>
          <p:cNvSpPr txBox="1"/>
          <p:nvPr/>
        </p:nvSpPr>
        <p:spPr>
          <a:xfrm>
            <a:off x="1098011" y="17822102"/>
            <a:ext cx="6942225" cy="1566940"/>
          </a:xfrm>
          <a:prstGeom prst="rect">
            <a:avLst/>
          </a:prstGeom>
          <a:noFill/>
        </p:spPr>
        <p:txBody>
          <a:bodyPr wrap="square" rtlCol="0">
            <a:spAutoFit/>
          </a:bodyPr>
          <a:lstStyle/>
          <a:p>
            <a:pPr algn="ctr"/>
            <a:r>
              <a:rPr lang="en-US" sz="4800" dirty="0"/>
              <a:t>Click Headings Above to View Content</a:t>
            </a:r>
          </a:p>
        </p:txBody>
      </p:sp>
      <p:sp>
        <p:nvSpPr>
          <p:cNvPr id="23" name="Rounded Rectangle 16">
            <a:hlinkClick r:id="rId3" action="ppaction://hlinksldjump"/>
            <a:extLst>
              <a:ext uri="{FF2B5EF4-FFF2-40B4-BE49-F238E27FC236}">
                <a16:creationId xmlns:a16="http://schemas.microsoft.com/office/drawing/2014/main" id="{571D56A1-89F8-1B09-15FF-EE10674B2DA5}"/>
              </a:ext>
            </a:extLst>
          </p:cNvPr>
          <p:cNvSpPr/>
          <p:nvPr/>
        </p:nvSpPr>
        <p:spPr>
          <a:xfrm>
            <a:off x="1098006" y="4947997"/>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lumMod val="95000"/>
                  </a:schemeClr>
                </a:solidFill>
                <a:latin typeface="Arial" charset="0"/>
                <a:ea typeface="Arial" charset="0"/>
                <a:cs typeface="Arial" charset="0"/>
              </a:rPr>
              <a:t>Abstract</a:t>
            </a:r>
            <a:endParaRPr lang="en-US" sz="5396" dirty="0">
              <a:solidFill>
                <a:schemeClr val="tx1">
                  <a:lumMod val="95000"/>
                </a:schemeClr>
              </a:solidFill>
              <a:latin typeface="Arial" charset="0"/>
              <a:ea typeface="Arial" charset="0"/>
              <a:cs typeface="Arial" charset="0"/>
            </a:endParaRPr>
          </a:p>
        </p:txBody>
      </p:sp>
      <p:sp>
        <p:nvSpPr>
          <p:cNvPr id="24" name="Rounded Rectangle 17">
            <a:hlinkClick r:id="rId4" action="ppaction://hlinksldjump"/>
            <a:extLst>
              <a:ext uri="{FF2B5EF4-FFF2-40B4-BE49-F238E27FC236}">
                <a16:creationId xmlns:a16="http://schemas.microsoft.com/office/drawing/2014/main" id="{117C978F-C1B9-B4B3-9112-3FE6F90E5C58}"/>
              </a:ext>
            </a:extLst>
          </p:cNvPr>
          <p:cNvSpPr/>
          <p:nvPr/>
        </p:nvSpPr>
        <p:spPr>
          <a:xfrm>
            <a:off x="1098005" y="6426282"/>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Introduction</a:t>
            </a:r>
            <a:endParaRPr lang="en-US" sz="5396" dirty="0">
              <a:solidFill>
                <a:schemeClr val="tx1"/>
              </a:solidFill>
              <a:latin typeface="Arial" charset="0"/>
              <a:ea typeface="Arial" charset="0"/>
              <a:cs typeface="Arial" charset="0"/>
            </a:endParaRPr>
          </a:p>
        </p:txBody>
      </p:sp>
      <p:sp>
        <p:nvSpPr>
          <p:cNvPr id="25" name="Rounded Rectangle 18">
            <a:hlinkClick r:id="rId5" action="ppaction://hlinksldjump"/>
            <a:extLst>
              <a:ext uri="{FF2B5EF4-FFF2-40B4-BE49-F238E27FC236}">
                <a16:creationId xmlns:a16="http://schemas.microsoft.com/office/drawing/2014/main" id="{2F4DC0B2-6E97-8C6C-45CA-F89614C0A6D9}"/>
              </a:ext>
            </a:extLst>
          </p:cNvPr>
          <p:cNvSpPr/>
          <p:nvPr/>
        </p:nvSpPr>
        <p:spPr>
          <a:xfrm>
            <a:off x="1098011" y="10928631"/>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err="1">
                <a:solidFill>
                  <a:schemeClr val="tx1"/>
                </a:solidFill>
                <a:latin typeface="Arial" charset="0"/>
                <a:ea typeface="Arial" charset="0"/>
                <a:cs typeface="Arial" charset="0"/>
              </a:rPr>
              <a:t>LexJansen.Com</a:t>
            </a:r>
            <a:endParaRPr lang="en-US" sz="5396" dirty="0">
              <a:solidFill>
                <a:schemeClr val="tx1"/>
              </a:solidFill>
              <a:latin typeface="Arial" charset="0"/>
              <a:ea typeface="Arial" charset="0"/>
              <a:cs typeface="Arial" charset="0"/>
            </a:endParaRPr>
          </a:p>
        </p:txBody>
      </p:sp>
      <p:sp>
        <p:nvSpPr>
          <p:cNvPr id="26" name="Rounded Rectangle 19">
            <a:hlinkClick r:id="rId6" action="ppaction://hlinksldjump"/>
            <a:extLst>
              <a:ext uri="{FF2B5EF4-FFF2-40B4-BE49-F238E27FC236}">
                <a16:creationId xmlns:a16="http://schemas.microsoft.com/office/drawing/2014/main" id="{DFB02266-8BF4-2C26-6038-763D5E9024EE}"/>
              </a:ext>
            </a:extLst>
          </p:cNvPr>
          <p:cNvSpPr/>
          <p:nvPr/>
        </p:nvSpPr>
        <p:spPr>
          <a:xfrm>
            <a:off x="1098004" y="7938314"/>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Citation </a:t>
            </a:r>
            <a:r>
              <a:rPr lang="en-US" sz="6595" dirty="0" err="1">
                <a:solidFill>
                  <a:schemeClr val="tx1"/>
                </a:solidFill>
                <a:latin typeface="Arial" charset="0"/>
                <a:ea typeface="Arial" charset="0"/>
                <a:cs typeface="Arial" charset="0"/>
              </a:rPr>
              <a:t>Reqs</a:t>
            </a:r>
            <a:endParaRPr lang="en-US" sz="5396" dirty="0">
              <a:solidFill>
                <a:schemeClr val="tx1"/>
              </a:solidFill>
              <a:latin typeface="Arial" charset="0"/>
              <a:ea typeface="Arial" charset="0"/>
              <a:cs typeface="Arial" charset="0"/>
            </a:endParaRPr>
          </a:p>
        </p:txBody>
      </p:sp>
      <p:sp>
        <p:nvSpPr>
          <p:cNvPr id="27" name="Rounded Rectangle 20">
            <a:hlinkClick r:id="rId7" action="ppaction://hlinksldjump"/>
            <a:extLst>
              <a:ext uri="{FF2B5EF4-FFF2-40B4-BE49-F238E27FC236}">
                <a16:creationId xmlns:a16="http://schemas.microsoft.com/office/drawing/2014/main" id="{BDD19CEB-4733-900D-E7C9-4E6EA69A270C}"/>
              </a:ext>
            </a:extLst>
          </p:cNvPr>
          <p:cNvSpPr/>
          <p:nvPr/>
        </p:nvSpPr>
        <p:spPr>
          <a:xfrm>
            <a:off x="1098003" y="9451179"/>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Addl Resources</a:t>
            </a:r>
            <a:endParaRPr lang="en-US" sz="5396" dirty="0">
              <a:solidFill>
                <a:schemeClr val="tx1"/>
              </a:solidFill>
              <a:latin typeface="Arial" charset="0"/>
              <a:ea typeface="Arial" charset="0"/>
              <a:cs typeface="Arial" charset="0"/>
            </a:endParaRPr>
          </a:p>
        </p:txBody>
      </p:sp>
      <p:sp>
        <p:nvSpPr>
          <p:cNvPr id="28" name="Rounded Rectangle 21">
            <a:hlinkClick r:id="rId8" action="ppaction://hlinksldjump"/>
            <a:extLst>
              <a:ext uri="{FF2B5EF4-FFF2-40B4-BE49-F238E27FC236}">
                <a16:creationId xmlns:a16="http://schemas.microsoft.com/office/drawing/2014/main" id="{AFBE793E-8782-727D-A3D8-7E8267CBE9C1}"/>
              </a:ext>
            </a:extLst>
          </p:cNvPr>
          <p:cNvSpPr/>
          <p:nvPr/>
        </p:nvSpPr>
        <p:spPr>
          <a:xfrm>
            <a:off x="1188720" y="15498058"/>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References</a:t>
            </a:r>
            <a:endParaRPr lang="en-US" sz="5396" dirty="0">
              <a:solidFill>
                <a:schemeClr val="tx1"/>
              </a:solidFill>
              <a:latin typeface="Arial" charset="0"/>
              <a:ea typeface="Arial" charset="0"/>
              <a:cs typeface="Arial" charset="0"/>
            </a:endParaRPr>
          </a:p>
        </p:txBody>
      </p:sp>
      <p:sp>
        <p:nvSpPr>
          <p:cNvPr id="29" name="Rounded Rectangle 19">
            <a:hlinkClick r:id="rId9" action="ppaction://hlinksldjump"/>
            <a:extLst>
              <a:ext uri="{FF2B5EF4-FFF2-40B4-BE49-F238E27FC236}">
                <a16:creationId xmlns:a16="http://schemas.microsoft.com/office/drawing/2014/main" id="{024DAD3F-CD6F-4958-3BAE-C5CD9795F38A}"/>
              </a:ext>
            </a:extLst>
          </p:cNvPr>
          <p:cNvSpPr/>
          <p:nvPr/>
        </p:nvSpPr>
        <p:spPr>
          <a:xfrm>
            <a:off x="1097999" y="13926819"/>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SAS Output</a:t>
            </a:r>
            <a:endParaRPr lang="en-US" sz="5396" dirty="0">
              <a:solidFill>
                <a:schemeClr val="tx1"/>
              </a:solidFill>
              <a:latin typeface="Arial" charset="0"/>
              <a:ea typeface="Arial" charset="0"/>
              <a:cs typeface="Arial" charset="0"/>
            </a:endParaRPr>
          </a:p>
        </p:txBody>
      </p:sp>
      <p:sp>
        <p:nvSpPr>
          <p:cNvPr id="30" name="Rounded Rectangle 20">
            <a:hlinkClick r:id="rId10" action="ppaction://hlinksldjump"/>
            <a:extLst>
              <a:ext uri="{FF2B5EF4-FFF2-40B4-BE49-F238E27FC236}">
                <a16:creationId xmlns:a16="http://schemas.microsoft.com/office/drawing/2014/main" id="{71BD8871-BF74-77CF-4D46-4EE33979D70B}"/>
              </a:ext>
            </a:extLst>
          </p:cNvPr>
          <p:cNvSpPr/>
          <p:nvPr/>
        </p:nvSpPr>
        <p:spPr>
          <a:xfrm>
            <a:off x="1188720" y="12402037"/>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rgbClr val="FFC000"/>
                </a:solidFill>
                <a:latin typeface="Arial" charset="0"/>
                <a:ea typeface="Arial" charset="0"/>
                <a:cs typeface="Arial" charset="0"/>
              </a:rPr>
              <a:t>Construction</a:t>
            </a:r>
            <a:endParaRPr lang="en-US" sz="5396" dirty="0">
              <a:solidFill>
                <a:srgbClr val="FFC000"/>
              </a:solidFill>
              <a:latin typeface="Arial" charset="0"/>
              <a:ea typeface="Arial" charset="0"/>
              <a:cs typeface="Arial" charset="0"/>
            </a:endParaRPr>
          </a:p>
        </p:txBody>
      </p:sp>
      <p:sp>
        <p:nvSpPr>
          <p:cNvPr id="34" name="Rectangle 33">
            <a:extLst>
              <a:ext uri="{FF2B5EF4-FFF2-40B4-BE49-F238E27FC236}">
                <a16:creationId xmlns:a16="http://schemas.microsoft.com/office/drawing/2014/main" id="{DC93BA51-0790-B390-BFB8-276507A6C427}"/>
              </a:ext>
            </a:extLst>
          </p:cNvPr>
          <p:cNvSpPr/>
          <p:nvPr/>
        </p:nvSpPr>
        <p:spPr>
          <a:xfrm>
            <a:off x="9159384" y="4974656"/>
            <a:ext cx="27518216" cy="29636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dirty="0">
                <a:solidFill>
                  <a:schemeClr val="bg1"/>
                </a:solidFill>
              </a:rPr>
              <a:t>“</a:t>
            </a:r>
          </a:p>
          <a:p>
            <a:r>
              <a:rPr lang="en-US" sz="3600" dirty="0">
                <a:solidFill>
                  <a:schemeClr val="bg1"/>
                </a:solidFill>
                <a:highlight>
                  <a:srgbClr val="C0C0C0"/>
                </a:highlight>
              </a:rPr>
              <a:t>Article in conference proceedings </a:t>
            </a:r>
            <a:r>
              <a:rPr lang="en-US" sz="3600" dirty="0">
                <a:solidFill>
                  <a:schemeClr val="bg1"/>
                </a:solidFill>
              </a:rPr>
              <a:t>&lt;Author name: last name, first name&gt;. &lt;Publication date&gt;. “&lt;Article title&gt;.”</a:t>
            </a:r>
          </a:p>
          <a:p>
            <a:r>
              <a:rPr lang="en-US" sz="3600" dirty="0">
                <a:solidFill>
                  <a:schemeClr val="bg1"/>
                </a:solidFill>
              </a:rPr>
              <a:t>&lt;</a:t>
            </a:r>
            <a:r>
              <a:rPr lang="en-US" sz="3600" i="1" dirty="0">
                <a:solidFill>
                  <a:schemeClr val="bg1"/>
                </a:solidFill>
              </a:rPr>
              <a:t>Title of proceedings such as Proceedings of the SAS Global 2010 Conference</a:t>
            </a:r>
            <a:r>
              <a:rPr lang="en-US" sz="3600" dirty="0">
                <a:solidFill>
                  <a:schemeClr val="bg1"/>
                </a:solidFill>
              </a:rPr>
              <a:t>&gt;, &lt;City, State (abbrev) of publication&gt; : &lt;Publisher name&gt;. Optional: You can add a URL to access available online proceedings. For example: Available at </a:t>
            </a:r>
            <a:r>
              <a:rPr lang="en-US" sz="3600" u="sng" dirty="0">
                <a:solidFill>
                  <a:srgbClr val="FBCA98"/>
                </a:solidFill>
                <a:hlinkClick r:id="rId11">
                  <a:extLst>
                    <a:ext uri="{A12FA001-AC4F-418D-AE19-62706E023703}">
                      <ahyp:hlinkClr xmlns:ahyp="http://schemas.microsoft.com/office/drawing/2018/hyperlinkcolor" val="tx"/>
                    </a:ext>
                  </a:extLst>
                </a:hlinkClick>
              </a:rPr>
              <a:t>http://support.sas.com/resources/papers/proceedings09/TOC.html</a:t>
            </a:r>
            <a:r>
              <a:rPr lang="en-US" sz="3600" dirty="0">
                <a:solidFill>
                  <a:schemeClr val="bg1"/>
                </a:solidFill>
                <a:hlinkClick r:id="rId11">
                  <a:extLst>
                    <a:ext uri="{A12FA001-AC4F-418D-AE19-62706E023703}">
                      <ahyp:hlinkClr xmlns:ahyp="http://schemas.microsoft.com/office/drawing/2018/hyperlinkcolor" val="tx"/>
                    </a:ext>
                  </a:extLst>
                </a:hlinkClick>
              </a:rPr>
              <a:t>.</a:t>
            </a:r>
            <a:r>
              <a:rPr lang="en-US" sz="3600" dirty="0">
                <a:solidFill>
                  <a:schemeClr val="bg1"/>
                </a:solidFill>
              </a:rPr>
              <a:t>”</a:t>
            </a:r>
          </a:p>
          <a:p>
            <a:pPr algn="ctr"/>
            <a:endParaRPr lang="en-US" dirty="0"/>
          </a:p>
        </p:txBody>
      </p:sp>
      <p:sp>
        <p:nvSpPr>
          <p:cNvPr id="36" name="Rectangle 35">
            <a:extLst>
              <a:ext uri="{FF2B5EF4-FFF2-40B4-BE49-F238E27FC236}">
                <a16:creationId xmlns:a16="http://schemas.microsoft.com/office/drawing/2014/main" id="{79D34C7C-0E5C-39CF-43C7-2E830D7B6796}"/>
              </a:ext>
            </a:extLst>
          </p:cNvPr>
          <p:cNvSpPr/>
          <p:nvPr/>
        </p:nvSpPr>
        <p:spPr>
          <a:xfrm>
            <a:off x="9159384" y="8548818"/>
            <a:ext cx="9128616" cy="817024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3200" dirty="0">
              <a:solidFill>
                <a:schemeClr val="bg1"/>
              </a:solidFill>
            </a:endParaRPr>
          </a:p>
          <a:p>
            <a:r>
              <a:rPr lang="en-US" sz="3200" dirty="0">
                <a:solidFill>
                  <a:schemeClr val="bg1"/>
                </a:solidFill>
              </a:rPr>
              <a:t>From the snippet above, we can determine that we need the following elements for this type of citation:</a:t>
            </a:r>
          </a:p>
          <a:p>
            <a:pPr marL="457200" lvl="0" indent="-457200">
              <a:buFont typeface="Arial" panose="020B0604020202020204" pitchFamily="34" charset="0"/>
              <a:buChar char="•"/>
            </a:pPr>
            <a:r>
              <a:rPr lang="en-US" sz="3200" dirty="0">
                <a:solidFill>
                  <a:schemeClr val="bg1"/>
                </a:solidFill>
              </a:rPr>
              <a:t>Author name, formatted as Last, First, followed by a period.</a:t>
            </a:r>
          </a:p>
          <a:p>
            <a:pPr marL="457200" lvl="0" indent="-457200">
              <a:buFont typeface="Arial" panose="020B0604020202020204" pitchFamily="34" charset="0"/>
              <a:buChar char="•"/>
            </a:pPr>
            <a:r>
              <a:rPr lang="en-US" sz="3200" dirty="0">
                <a:solidFill>
                  <a:schemeClr val="bg1"/>
                </a:solidFill>
              </a:rPr>
              <a:t>Publication Date, formatted as Year enclosed in parentheses, followed by a period.</a:t>
            </a:r>
          </a:p>
          <a:p>
            <a:pPr marL="457200" lvl="0" indent="-457200">
              <a:buFont typeface="Arial" panose="020B0604020202020204" pitchFamily="34" charset="0"/>
              <a:buChar char="•"/>
            </a:pPr>
            <a:r>
              <a:rPr lang="en-US" sz="3200" dirty="0">
                <a:solidFill>
                  <a:schemeClr val="bg1"/>
                </a:solidFill>
              </a:rPr>
              <a:t>Title, enclosed in double quotes, followed by a period. Optional italics.</a:t>
            </a:r>
          </a:p>
          <a:p>
            <a:pPr marL="457200" lvl="0" indent="-457200">
              <a:buFont typeface="Arial" panose="020B0604020202020204" pitchFamily="34" charset="0"/>
              <a:buChar char="•"/>
            </a:pPr>
            <a:r>
              <a:rPr lang="en-US" sz="3200" dirty="0">
                <a:solidFill>
                  <a:schemeClr val="bg1"/>
                </a:solidFill>
              </a:rPr>
              <a:t>Proceedings title or Conference name formatted as “Proceedings of” conference name and followed by “Conference” and a comma.</a:t>
            </a:r>
          </a:p>
          <a:p>
            <a:pPr marL="457200" lvl="0" indent="-457200">
              <a:buFont typeface="Arial" panose="020B0604020202020204" pitchFamily="34" charset="0"/>
              <a:buChar char="•"/>
            </a:pPr>
            <a:r>
              <a:rPr lang="en-US" sz="3200" dirty="0">
                <a:solidFill>
                  <a:schemeClr val="bg1"/>
                </a:solidFill>
              </a:rPr>
              <a:t>City and State of the Conference, followed by a period.</a:t>
            </a:r>
          </a:p>
          <a:p>
            <a:pPr marL="457200" lvl="0" indent="-457200">
              <a:buFont typeface="Arial" panose="020B0604020202020204" pitchFamily="34" charset="0"/>
              <a:buChar char="•"/>
            </a:pPr>
            <a:r>
              <a:rPr lang="en-US" sz="3200" dirty="0">
                <a:solidFill>
                  <a:schemeClr val="bg1"/>
                </a:solidFill>
              </a:rPr>
              <a:t>(Optional) “Retrieved from “ link to paper</a:t>
            </a:r>
          </a:p>
          <a:p>
            <a:pPr algn="ctr"/>
            <a:endParaRPr lang="en-US" dirty="0"/>
          </a:p>
        </p:txBody>
      </p:sp>
      <p:sp>
        <p:nvSpPr>
          <p:cNvPr id="38" name="Rectangle 37">
            <a:extLst>
              <a:ext uri="{FF2B5EF4-FFF2-40B4-BE49-F238E27FC236}">
                <a16:creationId xmlns:a16="http://schemas.microsoft.com/office/drawing/2014/main" id="{92DB50CC-5A6E-3F4E-9611-609ED916C900}"/>
              </a:ext>
            </a:extLst>
          </p:cNvPr>
          <p:cNvSpPr/>
          <p:nvPr/>
        </p:nvSpPr>
        <p:spPr>
          <a:xfrm>
            <a:off x="19316438" y="8548817"/>
            <a:ext cx="17361162" cy="176358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rPr>
              <a:t>The JSON method is demonstrated for this e-poster.</a:t>
            </a:r>
          </a:p>
          <a:p>
            <a:r>
              <a:rPr lang="en-US" sz="3200" dirty="0">
                <a:solidFill>
                  <a:schemeClr val="bg1"/>
                </a:solidFill>
              </a:rPr>
              <a:t>A search is performed on the SAS search page of Lex Jansen’s site, searching for author for Bart Jablonski. A JSON file is downloaded. The following extraction program is run:</a:t>
            </a:r>
          </a:p>
        </p:txBody>
      </p:sp>
      <p:sp>
        <p:nvSpPr>
          <p:cNvPr id="40" name="Rectangle 39">
            <a:extLst>
              <a:ext uri="{FF2B5EF4-FFF2-40B4-BE49-F238E27FC236}">
                <a16:creationId xmlns:a16="http://schemas.microsoft.com/office/drawing/2014/main" id="{6ADBDA79-66FB-3A8D-EC05-C88188A493EE}"/>
              </a:ext>
            </a:extLst>
          </p:cNvPr>
          <p:cNvSpPr/>
          <p:nvPr/>
        </p:nvSpPr>
        <p:spPr>
          <a:xfrm>
            <a:off x="19316438" y="10762268"/>
            <a:ext cx="17361162" cy="350500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err="1">
                <a:solidFill>
                  <a:schemeClr val="bg1"/>
                </a:solidFill>
                <a:latin typeface="Courier New" panose="02070309020205020404" pitchFamily="49" charset="0"/>
                <a:cs typeface="Courier New" panose="02070309020205020404" pitchFamily="49" charset="0"/>
              </a:rPr>
              <a:t>libname</a:t>
            </a:r>
            <a:r>
              <a:rPr lang="en-US" sz="3200" dirty="0">
                <a:solidFill>
                  <a:schemeClr val="bg1"/>
                </a:solidFill>
                <a:latin typeface="Courier New" panose="02070309020205020404" pitchFamily="49" charset="0"/>
                <a:cs typeface="Courier New" panose="02070309020205020404" pitchFamily="49" charset="0"/>
              </a:rPr>
              <a:t> dd "&amp;</a:t>
            </a:r>
            <a:r>
              <a:rPr lang="en-US" sz="3200" dirty="0" err="1">
                <a:solidFill>
                  <a:schemeClr val="bg1"/>
                </a:solidFill>
                <a:latin typeface="Courier New" panose="02070309020205020404" pitchFamily="49" charset="0"/>
                <a:cs typeface="Courier New" panose="02070309020205020404" pitchFamily="49" charset="0"/>
              </a:rPr>
              <a:t>progpath</a:t>
            </a:r>
            <a:r>
              <a:rPr lang="en-US" sz="3200" dirty="0">
                <a:solidFill>
                  <a:schemeClr val="bg1"/>
                </a:solidFill>
                <a:latin typeface="Courier New" panose="02070309020205020404" pitchFamily="49" charset="0"/>
                <a:cs typeface="Courier New" panose="02070309020205020404" pitchFamily="49" charset="0"/>
              </a:rPr>
              <a:t>";</a:t>
            </a:r>
          </a:p>
          <a:p>
            <a:r>
              <a:rPr lang="en-US" sz="3200" dirty="0">
                <a:solidFill>
                  <a:schemeClr val="bg1"/>
                </a:solidFill>
                <a:latin typeface="Courier New" panose="02070309020205020404" pitchFamily="49" charset="0"/>
                <a:cs typeface="Courier New" panose="02070309020205020404" pitchFamily="49" charset="0"/>
              </a:rPr>
              <a:t>filename </a:t>
            </a:r>
            <a:r>
              <a:rPr lang="en-US" sz="3200" dirty="0" err="1">
                <a:solidFill>
                  <a:schemeClr val="bg1"/>
                </a:solidFill>
                <a:latin typeface="Courier New" panose="02070309020205020404" pitchFamily="49" charset="0"/>
                <a:cs typeface="Courier New" panose="02070309020205020404" pitchFamily="49" charset="0"/>
              </a:rPr>
              <a:t>jsonfile</a:t>
            </a:r>
            <a:r>
              <a:rPr lang="en-US" sz="3200" dirty="0">
                <a:solidFill>
                  <a:schemeClr val="bg1"/>
                </a:solidFill>
                <a:latin typeface="Courier New" panose="02070309020205020404" pitchFamily="49" charset="0"/>
                <a:cs typeface="Courier New" panose="02070309020205020404" pitchFamily="49" charset="0"/>
              </a:rPr>
              <a:t> "&amp;</a:t>
            </a:r>
            <a:r>
              <a:rPr lang="en-US" sz="3200" dirty="0" err="1">
                <a:solidFill>
                  <a:schemeClr val="bg1"/>
                </a:solidFill>
                <a:latin typeface="Courier New" panose="02070309020205020404" pitchFamily="49" charset="0"/>
                <a:cs typeface="Courier New" panose="02070309020205020404" pitchFamily="49" charset="0"/>
              </a:rPr>
              <a:t>progpath</a:t>
            </a:r>
            <a:r>
              <a:rPr lang="en-US" sz="3200" dirty="0">
                <a:solidFill>
                  <a:schemeClr val="bg1"/>
                </a:solidFill>
                <a:latin typeface="Courier New" panose="02070309020205020404" pitchFamily="49" charset="0"/>
                <a:cs typeface="Courier New" panose="02070309020205020404" pitchFamily="49" charset="0"/>
              </a:rPr>
              <a:t>.\</a:t>
            </a:r>
            <a:r>
              <a:rPr lang="en-US" sz="3200" dirty="0" err="1">
                <a:solidFill>
                  <a:schemeClr val="bg1"/>
                </a:solidFill>
                <a:latin typeface="Courier New" panose="02070309020205020404" pitchFamily="49" charset="0"/>
                <a:cs typeface="Courier New" panose="02070309020205020404" pitchFamily="49" charset="0"/>
              </a:rPr>
              <a:t>searchresults.json</a:t>
            </a:r>
            <a:r>
              <a:rPr lang="en-US" sz="3200" dirty="0">
                <a:solidFill>
                  <a:schemeClr val="bg1"/>
                </a:solidFill>
                <a:latin typeface="Courier New" panose="02070309020205020404" pitchFamily="49" charset="0"/>
                <a:cs typeface="Courier New" panose="02070309020205020404" pitchFamily="49" charset="0"/>
              </a:rPr>
              <a:t>";</a:t>
            </a:r>
          </a:p>
          <a:p>
            <a:r>
              <a:rPr lang="en-US" sz="3200" dirty="0" err="1">
                <a:solidFill>
                  <a:schemeClr val="bg1"/>
                </a:solidFill>
                <a:latin typeface="Courier New" panose="02070309020205020404" pitchFamily="49" charset="0"/>
                <a:cs typeface="Courier New" panose="02070309020205020404" pitchFamily="49" charset="0"/>
              </a:rPr>
              <a:t>libname</a:t>
            </a:r>
            <a:r>
              <a:rPr lang="en-US" sz="3200" dirty="0">
                <a:solidFill>
                  <a:schemeClr val="bg1"/>
                </a:solidFill>
                <a:latin typeface="Courier New" panose="02070309020205020404" pitchFamily="49" charset="0"/>
                <a:cs typeface="Courier New" panose="02070309020205020404" pitchFamily="49" charset="0"/>
              </a:rPr>
              <a:t> </a:t>
            </a:r>
            <a:r>
              <a:rPr lang="en-US" sz="3200" dirty="0" err="1">
                <a:solidFill>
                  <a:schemeClr val="bg1"/>
                </a:solidFill>
                <a:latin typeface="Courier New" panose="02070309020205020404" pitchFamily="49" charset="0"/>
                <a:cs typeface="Courier New" panose="02070309020205020404" pitchFamily="49" charset="0"/>
              </a:rPr>
              <a:t>jsonfile</a:t>
            </a:r>
            <a:r>
              <a:rPr lang="en-US" sz="3200" dirty="0">
                <a:solidFill>
                  <a:schemeClr val="bg1"/>
                </a:solidFill>
                <a:latin typeface="Courier New" panose="02070309020205020404" pitchFamily="49" charset="0"/>
                <a:cs typeface="Courier New" panose="02070309020205020404" pitchFamily="49" charset="0"/>
              </a:rPr>
              <a:t> </a:t>
            </a:r>
            <a:r>
              <a:rPr lang="en-US" sz="3200" dirty="0" err="1">
                <a:solidFill>
                  <a:schemeClr val="bg1"/>
                </a:solidFill>
                <a:latin typeface="Courier New" panose="02070309020205020404" pitchFamily="49" charset="0"/>
                <a:cs typeface="Courier New" panose="02070309020205020404" pitchFamily="49" charset="0"/>
              </a:rPr>
              <a:t>json</a:t>
            </a:r>
            <a:r>
              <a:rPr lang="en-US" sz="3200" dirty="0">
                <a:solidFill>
                  <a:schemeClr val="bg1"/>
                </a:solidFill>
                <a:latin typeface="Courier New" panose="02070309020205020404" pitchFamily="49" charset="0"/>
                <a:cs typeface="Courier New" panose="02070309020205020404" pitchFamily="49" charset="0"/>
              </a:rPr>
              <a:t> </a:t>
            </a:r>
            <a:r>
              <a:rPr lang="en-US" sz="3200" dirty="0" err="1">
                <a:solidFill>
                  <a:schemeClr val="bg1"/>
                </a:solidFill>
                <a:latin typeface="Courier New" panose="02070309020205020404" pitchFamily="49" charset="0"/>
                <a:cs typeface="Courier New" panose="02070309020205020404" pitchFamily="49" charset="0"/>
              </a:rPr>
              <a:t>fileref</a:t>
            </a:r>
            <a:r>
              <a:rPr lang="en-US" sz="3200" dirty="0">
                <a:solidFill>
                  <a:schemeClr val="bg1"/>
                </a:solidFill>
                <a:latin typeface="Courier New" panose="02070309020205020404" pitchFamily="49" charset="0"/>
                <a:cs typeface="Courier New" panose="02070309020205020404" pitchFamily="49" charset="0"/>
              </a:rPr>
              <a:t>=</a:t>
            </a:r>
            <a:r>
              <a:rPr lang="en-US" sz="3200" dirty="0" err="1">
                <a:solidFill>
                  <a:schemeClr val="bg1"/>
                </a:solidFill>
                <a:latin typeface="Courier New" panose="02070309020205020404" pitchFamily="49" charset="0"/>
                <a:cs typeface="Courier New" panose="02070309020205020404" pitchFamily="49" charset="0"/>
              </a:rPr>
              <a:t>jsonfile</a:t>
            </a:r>
            <a:r>
              <a:rPr lang="en-US" sz="3200" dirty="0">
                <a:solidFill>
                  <a:schemeClr val="bg1"/>
                </a:solidFill>
                <a:latin typeface="Courier New" panose="02070309020205020404" pitchFamily="49" charset="0"/>
                <a:cs typeface="Courier New" panose="02070309020205020404" pitchFamily="49" charset="0"/>
              </a:rPr>
              <a:t> </a:t>
            </a:r>
            <a:r>
              <a:rPr lang="en-US" sz="3200" dirty="0" err="1">
                <a:solidFill>
                  <a:schemeClr val="bg1"/>
                </a:solidFill>
                <a:latin typeface="Courier New" panose="02070309020205020404" pitchFamily="49" charset="0"/>
                <a:cs typeface="Courier New" panose="02070309020205020404" pitchFamily="49" charset="0"/>
              </a:rPr>
              <a:t>noalldata</a:t>
            </a:r>
            <a:r>
              <a:rPr lang="en-US" sz="3200" dirty="0">
                <a:solidFill>
                  <a:schemeClr val="bg1"/>
                </a:solidFill>
                <a:latin typeface="Courier New" panose="02070309020205020404" pitchFamily="49" charset="0"/>
                <a:cs typeface="Courier New" panose="02070309020205020404" pitchFamily="49" charset="0"/>
              </a:rPr>
              <a:t>;</a:t>
            </a:r>
          </a:p>
          <a:p>
            <a:r>
              <a:rPr lang="en-US" sz="3200" b="1" dirty="0">
                <a:solidFill>
                  <a:schemeClr val="bg1"/>
                </a:solidFill>
                <a:latin typeface="Courier New" panose="02070309020205020404" pitchFamily="49" charset="0"/>
                <a:cs typeface="Courier New" panose="02070309020205020404" pitchFamily="49" charset="0"/>
              </a:rPr>
              <a:t>run</a:t>
            </a:r>
            <a:r>
              <a:rPr lang="en-US" sz="3200" dirty="0">
                <a:solidFill>
                  <a:schemeClr val="bg1"/>
                </a:solidFill>
                <a:latin typeface="Courier New" panose="02070309020205020404" pitchFamily="49" charset="0"/>
                <a:cs typeface="Courier New" panose="02070309020205020404" pitchFamily="49" charset="0"/>
              </a:rPr>
              <a:t>;</a:t>
            </a:r>
          </a:p>
          <a:p>
            <a:r>
              <a:rPr lang="en-US" sz="3200" b="1" dirty="0">
                <a:solidFill>
                  <a:schemeClr val="bg1"/>
                </a:solidFill>
                <a:latin typeface="Courier New" panose="02070309020205020404" pitchFamily="49" charset="0"/>
                <a:cs typeface="Courier New" panose="02070309020205020404" pitchFamily="49" charset="0"/>
              </a:rPr>
              <a:t>proc</a:t>
            </a:r>
            <a:r>
              <a:rPr lang="en-US" sz="3200"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latin typeface="Courier New" panose="02070309020205020404" pitchFamily="49" charset="0"/>
                <a:cs typeface="Courier New" panose="02070309020205020404" pitchFamily="49" charset="0"/>
              </a:rPr>
              <a:t>copy</a:t>
            </a:r>
            <a:r>
              <a:rPr lang="en-US" sz="3200" dirty="0">
                <a:solidFill>
                  <a:schemeClr val="bg1"/>
                </a:solidFill>
                <a:latin typeface="Courier New" panose="02070309020205020404" pitchFamily="49" charset="0"/>
                <a:cs typeface="Courier New" panose="02070309020205020404" pitchFamily="49" charset="0"/>
              </a:rPr>
              <a:t> in=</a:t>
            </a:r>
            <a:r>
              <a:rPr lang="en-US" sz="3200" dirty="0" err="1">
                <a:solidFill>
                  <a:schemeClr val="bg1"/>
                </a:solidFill>
                <a:latin typeface="Courier New" panose="02070309020205020404" pitchFamily="49" charset="0"/>
                <a:cs typeface="Courier New" panose="02070309020205020404" pitchFamily="49" charset="0"/>
              </a:rPr>
              <a:t>jsonfile</a:t>
            </a:r>
            <a:r>
              <a:rPr lang="en-US" sz="3200" dirty="0">
                <a:solidFill>
                  <a:schemeClr val="bg1"/>
                </a:solidFill>
                <a:latin typeface="Courier New" panose="02070309020205020404" pitchFamily="49" charset="0"/>
                <a:cs typeface="Courier New" panose="02070309020205020404" pitchFamily="49" charset="0"/>
              </a:rPr>
              <a:t> out=dd;</a:t>
            </a:r>
          </a:p>
          <a:p>
            <a:r>
              <a:rPr lang="en-US" sz="3200" b="1" dirty="0">
                <a:solidFill>
                  <a:schemeClr val="bg1"/>
                </a:solidFill>
                <a:latin typeface="Courier New" panose="02070309020205020404" pitchFamily="49" charset="0"/>
                <a:cs typeface="Courier New" panose="02070309020205020404" pitchFamily="49" charset="0"/>
              </a:rPr>
              <a:t>run</a:t>
            </a:r>
            <a:r>
              <a:rPr lang="en-US" sz="3200" dirty="0">
                <a:solidFill>
                  <a:schemeClr val="bg1"/>
                </a:solidFill>
                <a:latin typeface="Courier New" panose="02070309020205020404" pitchFamily="49" charset="0"/>
                <a:cs typeface="Courier New" panose="02070309020205020404" pitchFamily="49" charset="0"/>
              </a:rPr>
              <a:t>; </a:t>
            </a:r>
          </a:p>
        </p:txBody>
      </p:sp>
      <p:sp>
        <p:nvSpPr>
          <p:cNvPr id="41" name="Rectangle 40">
            <a:extLst>
              <a:ext uri="{FF2B5EF4-FFF2-40B4-BE49-F238E27FC236}">
                <a16:creationId xmlns:a16="http://schemas.microsoft.com/office/drawing/2014/main" id="{E0A00F6D-833C-1CB1-EFE7-2069A245C5F8}"/>
              </a:ext>
            </a:extLst>
          </p:cNvPr>
          <p:cNvSpPr/>
          <p:nvPr/>
        </p:nvSpPr>
        <p:spPr>
          <a:xfrm>
            <a:off x="19316438" y="14706896"/>
            <a:ext cx="17361162" cy="269929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rPr>
              <a:t>Three files are extracted, and one, the </a:t>
            </a:r>
            <a:r>
              <a:rPr lang="en-US" sz="3200" dirty="0" err="1">
                <a:solidFill>
                  <a:schemeClr val="bg1"/>
                </a:solidFill>
              </a:rPr>
              <a:t>searchresults_paper</a:t>
            </a:r>
            <a:r>
              <a:rPr lang="en-US" sz="3200" dirty="0">
                <a:solidFill>
                  <a:schemeClr val="bg1"/>
                </a:solidFill>
              </a:rPr>
              <a:t> table, is the file which has most of the desired elements. A second pass was done on the conference level data to obtain city and state of the conference, resulting in a locations table. Formats are created to obtain full conference names  and  city, state.</a:t>
            </a:r>
          </a:p>
        </p:txBody>
      </p:sp>
      <p:pic>
        <p:nvPicPr>
          <p:cNvPr id="45" name="Picture 44">
            <a:extLst>
              <a:ext uri="{FF2B5EF4-FFF2-40B4-BE49-F238E27FC236}">
                <a16:creationId xmlns:a16="http://schemas.microsoft.com/office/drawing/2014/main" id="{F81DE62C-F329-B1BD-207E-F82F0C26A020}"/>
              </a:ext>
            </a:extLst>
          </p:cNvPr>
          <p:cNvPicPr>
            <a:picLocks noChangeAspect="1"/>
          </p:cNvPicPr>
          <p:nvPr/>
        </p:nvPicPr>
        <p:blipFill>
          <a:blip r:embed="rId12"/>
          <a:stretch>
            <a:fillRect/>
          </a:stretch>
        </p:blipFill>
        <p:spPr>
          <a:xfrm>
            <a:off x="10625045" y="17406191"/>
            <a:ext cx="7662955" cy="2839444"/>
          </a:xfrm>
          <a:prstGeom prst="rect">
            <a:avLst/>
          </a:prstGeom>
        </p:spPr>
      </p:pic>
    </p:spTree>
    <p:extLst>
      <p:ext uri="{BB962C8B-B14F-4D97-AF65-F5344CB8AC3E}">
        <p14:creationId xmlns:p14="http://schemas.microsoft.com/office/powerpoint/2010/main" val="20436835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C7310-DD6B-118B-12E2-D3A929A92714}"/>
            </a:ext>
          </a:extLst>
        </p:cNvPr>
        <p:cNvGrpSpPr/>
        <p:nvPr/>
      </p:nvGrpSpPr>
      <p:grpSpPr>
        <a:xfrm>
          <a:off x="0" y="0"/>
          <a:ext cx="0" cy="0"/>
          <a:chOff x="0" y="0"/>
          <a:chExt cx="0" cy="0"/>
        </a:xfrm>
      </p:grpSpPr>
      <p:sp>
        <p:nvSpPr>
          <p:cNvPr id="42" name="Title 41">
            <a:extLst>
              <a:ext uri="{FF2B5EF4-FFF2-40B4-BE49-F238E27FC236}">
                <a16:creationId xmlns:a16="http://schemas.microsoft.com/office/drawing/2014/main" id="{45958FFC-78C0-4025-240F-2A60C63D5C68}"/>
              </a:ext>
            </a:extLst>
          </p:cNvPr>
          <p:cNvSpPr>
            <a:spLocks noGrp="1"/>
          </p:cNvSpPr>
          <p:nvPr>
            <p:ph type="title"/>
          </p:nvPr>
        </p:nvSpPr>
        <p:spPr>
          <a:xfrm>
            <a:off x="7315760" y="574526"/>
            <a:ext cx="24993040" cy="3115204"/>
          </a:xfrm>
        </p:spPr>
        <p:txBody>
          <a:bodyPr>
            <a:noAutofit/>
          </a:bodyPr>
          <a:lstStyle/>
          <a:p>
            <a:r>
              <a:rPr lang="en-US" sz="6600" b="1" dirty="0" err="1"/>
              <a:t>ExCITE-ing</a:t>
            </a:r>
            <a:r>
              <a:rPr lang="en-US" sz="6600" b="1" dirty="0"/>
              <a:t>! Build Your Paper’s Reference Section Programmatically Using Lex Jansen’s Website and SAS®</a:t>
            </a:r>
          </a:p>
        </p:txBody>
      </p:sp>
      <p:sp>
        <p:nvSpPr>
          <p:cNvPr id="44" name="Text Placeholder 43">
            <a:extLst>
              <a:ext uri="{FF2B5EF4-FFF2-40B4-BE49-F238E27FC236}">
                <a16:creationId xmlns:a16="http://schemas.microsoft.com/office/drawing/2014/main" id="{7F670397-1CB2-D54C-88AE-6286FD3B2B3F}"/>
              </a:ext>
            </a:extLst>
          </p:cNvPr>
          <p:cNvSpPr>
            <a:spLocks noGrp="1"/>
          </p:cNvSpPr>
          <p:nvPr>
            <p:ph type="body" sz="quarter" idx="18"/>
          </p:nvPr>
        </p:nvSpPr>
        <p:spPr>
          <a:xfrm>
            <a:off x="8192635" y="3209099"/>
            <a:ext cx="23164800" cy="1356077"/>
          </a:xfrm>
        </p:spPr>
        <p:txBody>
          <a:bodyPr>
            <a:normAutofit/>
          </a:bodyPr>
          <a:lstStyle/>
          <a:p>
            <a:r>
              <a:rPr lang="en-US" dirty="0"/>
              <a:t>Louise S. Hadden, Owl &amp; Otter Consulting</a:t>
            </a:r>
          </a:p>
        </p:txBody>
      </p:sp>
      <p:sp>
        <p:nvSpPr>
          <p:cNvPr id="4" name="TextBox 3">
            <a:extLst>
              <a:ext uri="{FF2B5EF4-FFF2-40B4-BE49-F238E27FC236}">
                <a16:creationId xmlns:a16="http://schemas.microsoft.com/office/drawing/2014/main" id="{FFEA0D15-C47A-6F3D-4661-14218EDBD58A}"/>
              </a:ext>
            </a:extLst>
          </p:cNvPr>
          <p:cNvSpPr txBox="1"/>
          <p:nvPr/>
        </p:nvSpPr>
        <p:spPr>
          <a:xfrm>
            <a:off x="1098011" y="17822102"/>
            <a:ext cx="6942225" cy="1566940"/>
          </a:xfrm>
          <a:prstGeom prst="rect">
            <a:avLst/>
          </a:prstGeom>
          <a:noFill/>
        </p:spPr>
        <p:txBody>
          <a:bodyPr wrap="square" rtlCol="0">
            <a:spAutoFit/>
          </a:bodyPr>
          <a:lstStyle/>
          <a:p>
            <a:pPr algn="ctr"/>
            <a:r>
              <a:rPr lang="en-US" sz="4800" dirty="0"/>
              <a:t>Click Headings Above to View Content</a:t>
            </a:r>
          </a:p>
        </p:txBody>
      </p:sp>
      <p:sp>
        <p:nvSpPr>
          <p:cNvPr id="23" name="Rounded Rectangle 16">
            <a:hlinkClick r:id="rId3" action="ppaction://hlinksldjump"/>
            <a:extLst>
              <a:ext uri="{FF2B5EF4-FFF2-40B4-BE49-F238E27FC236}">
                <a16:creationId xmlns:a16="http://schemas.microsoft.com/office/drawing/2014/main" id="{41543508-2ADB-FCF6-7EFB-7A4083AE9C64}"/>
              </a:ext>
            </a:extLst>
          </p:cNvPr>
          <p:cNvSpPr/>
          <p:nvPr/>
        </p:nvSpPr>
        <p:spPr>
          <a:xfrm>
            <a:off x="1098006" y="4947997"/>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lumMod val="95000"/>
                  </a:schemeClr>
                </a:solidFill>
                <a:latin typeface="Arial" charset="0"/>
                <a:ea typeface="Arial" charset="0"/>
                <a:cs typeface="Arial" charset="0"/>
              </a:rPr>
              <a:t>Abstract</a:t>
            </a:r>
            <a:endParaRPr lang="en-US" sz="5396" dirty="0">
              <a:solidFill>
                <a:schemeClr val="tx1">
                  <a:lumMod val="95000"/>
                </a:schemeClr>
              </a:solidFill>
              <a:latin typeface="Arial" charset="0"/>
              <a:ea typeface="Arial" charset="0"/>
              <a:cs typeface="Arial" charset="0"/>
            </a:endParaRPr>
          </a:p>
        </p:txBody>
      </p:sp>
      <p:sp>
        <p:nvSpPr>
          <p:cNvPr id="24" name="Rounded Rectangle 17">
            <a:hlinkClick r:id="rId4" action="ppaction://hlinksldjump"/>
            <a:extLst>
              <a:ext uri="{FF2B5EF4-FFF2-40B4-BE49-F238E27FC236}">
                <a16:creationId xmlns:a16="http://schemas.microsoft.com/office/drawing/2014/main" id="{56354BA2-F476-AA97-5DC3-8C44786C3E57}"/>
              </a:ext>
            </a:extLst>
          </p:cNvPr>
          <p:cNvSpPr/>
          <p:nvPr/>
        </p:nvSpPr>
        <p:spPr>
          <a:xfrm>
            <a:off x="1098005" y="6426282"/>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Introduction</a:t>
            </a:r>
            <a:endParaRPr lang="en-US" sz="5396" dirty="0">
              <a:solidFill>
                <a:schemeClr val="tx1"/>
              </a:solidFill>
              <a:latin typeface="Arial" charset="0"/>
              <a:ea typeface="Arial" charset="0"/>
              <a:cs typeface="Arial" charset="0"/>
            </a:endParaRPr>
          </a:p>
        </p:txBody>
      </p:sp>
      <p:sp>
        <p:nvSpPr>
          <p:cNvPr id="25" name="Rounded Rectangle 18">
            <a:hlinkClick r:id="rId5" action="ppaction://hlinksldjump"/>
            <a:extLst>
              <a:ext uri="{FF2B5EF4-FFF2-40B4-BE49-F238E27FC236}">
                <a16:creationId xmlns:a16="http://schemas.microsoft.com/office/drawing/2014/main" id="{4D8F6F9E-CED4-EB88-6937-FD91966F09D3}"/>
              </a:ext>
            </a:extLst>
          </p:cNvPr>
          <p:cNvSpPr/>
          <p:nvPr/>
        </p:nvSpPr>
        <p:spPr>
          <a:xfrm>
            <a:off x="1098011" y="10928631"/>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err="1">
                <a:solidFill>
                  <a:schemeClr val="tx1"/>
                </a:solidFill>
                <a:latin typeface="Arial" charset="0"/>
                <a:ea typeface="Arial" charset="0"/>
                <a:cs typeface="Arial" charset="0"/>
              </a:rPr>
              <a:t>LexJansen.Com</a:t>
            </a:r>
            <a:endParaRPr lang="en-US" sz="5396" dirty="0">
              <a:solidFill>
                <a:schemeClr val="tx1"/>
              </a:solidFill>
              <a:latin typeface="Arial" charset="0"/>
              <a:ea typeface="Arial" charset="0"/>
              <a:cs typeface="Arial" charset="0"/>
            </a:endParaRPr>
          </a:p>
        </p:txBody>
      </p:sp>
      <p:sp>
        <p:nvSpPr>
          <p:cNvPr id="26" name="Rounded Rectangle 19">
            <a:hlinkClick r:id="rId6" action="ppaction://hlinksldjump"/>
            <a:extLst>
              <a:ext uri="{FF2B5EF4-FFF2-40B4-BE49-F238E27FC236}">
                <a16:creationId xmlns:a16="http://schemas.microsoft.com/office/drawing/2014/main" id="{45CDF33D-561A-5A34-7068-057649AF3DCF}"/>
              </a:ext>
            </a:extLst>
          </p:cNvPr>
          <p:cNvSpPr/>
          <p:nvPr/>
        </p:nvSpPr>
        <p:spPr>
          <a:xfrm>
            <a:off x="1098004" y="7938314"/>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Citation </a:t>
            </a:r>
            <a:r>
              <a:rPr lang="en-US" sz="6595" dirty="0" err="1">
                <a:solidFill>
                  <a:schemeClr val="tx1"/>
                </a:solidFill>
                <a:latin typeface="Arial" charset="0"/>
                <a:ea typeface="Arial" charset="0"/>
                <a:cs typeface="Arial" charset="0"/>
              </a:rPr>
              <a:t>Reqs</a:t>
            </a:r>
            <a:endParaRPr lang="en-US" sz="5396" dirty="0">
              <a:solidFill>
                <a:schemeClr val="tx1"/>
              </a:solidFill>
              <a:latin typeface="Arial" charset="0"/>
              <a:ea typeface="Arial" charset="0"/>
              <a:cs typeface="Arial" charset="0"/>
            </a:endParaRPr>
          </a:p>
        </p:txBody>
      </p:sp>
      <p:sp>
        <p:nvSpPr>
          <p:cNvPr id="27" name="Rounded Rectangle 20">
            <a:hlinkClick r:id="rId7" action="ppaction://hlinksldjump"/>
            <a:extLst>
              <a:ext uri="{FF2B5EF4-FFF2-40B4-BE49-F238E27FC236}">
                <a16:creationId xmlns:a16="http://schemas.microsoft.com/office/drawing/2014/main" id="{3F223490-1A45-DFBE-CC98-6CC07CC254D7}"/>
              </a:ext>
            </a:extLst>
          </p:cNvPr>
          <p:cNvSpPr/>
          <p:nvPr/>
        </p:nvSpPr>
        <p:spPr>
          <a:xfrm>
            <a:off x="1098003" y="9451179"/>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Addl Resources</a:t>
            </a:r>
            <a:endParaRPr lang="en-US" sz="5396" dirty="0">
              <a:solidFill>
                <a:schemeClr val="tx1"/>
              </a:solidFill>
              <a:latin typeface="Arial" charset="0"/>
              <a:ea typeface="Arial" charset="0"/>
              <a:cs typeface="Arial" charset="0"/>
            </a:endParaRPr>
          </a:p>
        </p:txBody>
      </p:sp>
      <p:sp>
        <p:nvSpPr>
          <p:cNvPr id="28" name="Rounded Rectangle 21">
            <a:hlinkClick r:id="rId8" action="ppaction://hlinksldjump"/>
            <a:extLst>
              <a:ext uri="{FF2B5EF4-FFF2-40B4-BE49-F238E27FC236}">
                <a16:creationId xmlns:a16="http://schemas.microsoft.com/office/drawing/2014/main" id="{8B61796C-9122-05AB-A159-70B4325C3189}"/>
              </a:ext>
            </a:extLst>
          </p:cNvPr>
          <p:cNvSpPr/>
          <p:nvPr/>
        </p:nvSpPr>
        <p:spPr>
          <a:xfrm>
            <a:off x="1098000" y="15498058"/>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References</a:t>
            </a:r>
            <a:endParaRPr lang="en-US" sz="5396" dirty="0">
              <a:solidFill>
                <a:schemeClr val="tx1"/>
              </a:solidFill>
              <a:latin typeface="Arial" charset="0"/>
              <a:ea typeface="Arial" charset="0"/>
              <a:cs typeface="Arial" charset="0"/>
            </a:endParaRPr>
          </a:p>
        </p:txBody>
      </p:sp>
      <p:sp>
        <p:nvSpPr>
          <p:cNvPr id="29" name="Rounded Rectangle 19">
            <a:hlinkClick r:id="rId9" action="ppaction://hlinksldjump"/>
            <a:extLst>
              <a:ext uri="{FF2B5EF4-FFF2-40B4-BE49-F238E27FC236}">
                <a16:creationId xmlns:a16="http://schemas.microsoft.com/office/drawing/2014/main" id="{324018A3-5C63-297A-C333-80F175F04ECF}"/>
              </a:ext>
            </a:extLst>
          </p:cNvPr>
          <p:cNvSpPr/>
          <p:nvPr/>
        </p:nvSpPr>
        <p:spPr>
          <a:xfrm>
            <a:off x="1097999" y="13926819"/>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rgbClr val="FFC000"/>
                </a:solidFill>
                <a:latin typeface="Arial" charset="0"/>
                <a:ea typeface="Arial" charset="0"/>
                <a:cs typeface="Arial" charset="0"/>
              </a:rPr>
              <a:t>SAS Output</a:t>
            </a:r>
            <a:endParaRPr lang="en-US" sz="5396" dirty="0">
              <a:solidFill>
                <a:srgbClr val="FFC000"/>
              </a:solidFill>
              <a:latin typeface="Arial" charset="0"/>
              <a:ea typeface="Arial" charset="0"/>
              <a:cs typeface="Arial" charset="0"/>
            </a:endParaRPr>
          </a:p>
        </p:txBody>
      </p:sp>
      <p:sp>
        <p:nvSpPr>
          <p:cNvPr id="30" name="Rounded Rectangle 20">
            <a:hlinkClick r:id="rId10" action="ppaction://hlinksldjump"/>
            <a:extLst>
              <a:ext uri="{FF2B5EF4-FFF2-40B4-BE49-F238E27FC236}">
                <a16:creationId xmlns:a16="http://schemas.microsoft.com/office/drawing/2014/main" id="{43EC94F3-AB40-C138-3988-C6E7AF9E25FF}"/>
              </a:ext>
            </a:extLst>
          </p:cNvPr>
          <p:cNvSpPr/>
          <p:nvPr/>
        </p:nvSpPr>
        <p:spPr>
          <a:xfrm>
            <a:off x="1188720" y="12402037"/>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Construction</a:t>
            </a:r>
            <a:endParaRPr lang="en-US" sz="5396" dirty="0">
              <a:solidFill>
                <a:schemeClr val="tx1"/>
              </a:solidFill>
              <a:latin typeface="Arial" charset="0"/>
              <a:ea typeface="Arial" charset="0"/>
              <a:cs typeface="Arial" charset="0"/>
            </a:endParaRPr>
          </a:p>
        </p:txBody>
      </p:sp>
      <p:sp>
        <p:nvSpPr>
          <p:cNvPr id="33" name="Rectangle 32">
            <a:extLst>
              <a:ext uri="{FF2B5EF4-FFF2-40B4-BE49-F238E27FC236}">
                <a16:creationId xmlns:a16="http://schemas.microsoft.com/office/drawing/2014/main" id="{128609B2-4AA2-9246-3CBE-537B299A8DF2}"/>
              </a:ext>
            </a:extLst>
          </p:cNvPr>
          <p:cNvSpPr/>
          <p:nvPr/>
        </p:nvSpPr>
        <p:spPr>
          <a:xfrm>
            <a:off x="9159384" y="4947998"/>
            <a:ext cx="9128616" cy="682947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rPr>
              <a:t>Features of the SAS program to create a reference section include:</a:t>
            </a:r>
          </a:p>
          <a:p>
            <a:pPr marL="457200" lvl="0" indent="-457200">
              <a:buFont typeface="Arial" panose="020B0604020202020204" pitchFamily="34" charset="0"/>
              <a:buChar char="•"/>
            </a:pPr>
            <a:r>
              <a:rPr lang="en-US" sz="3200" dirty="0">
                <a:solidFill>
                  <a:schemeClr val="bg1"/>
                </a:solidFill>
              </a:rPr>
              <a:t>Merge by </a:t>
            </a:r>
            <a:r>
              <a:rPr lang="en-US" sz="3200" dirty="0" err="1">
                <a:solidFill>
                  <a:schemeClr val="bg1"/>
                </a:solidFill>
              </a:rPr>
              <a:t>conf_url</a:t>
            </a:r>
            <a:r>
              <a:rPr lang="en-US" sz="3200" dirty="0">
                <a:solidFill>
                  <a:schemeClr val="bg1"/>
                </a:solidFill>
              </a:rPr>
              <a:t> (created in the search results table)</a:t>
            </a:r>
          </a:p>
          <a:p>
            <a:pPr marL="457200" lvl="0" indent="-457200">
              <a:buFont typeface="Arial" panose="020B0604020202020204" pitchFamily="34" charset="0"/>
              <a:buChar char="•"/>
            </a:pPr>
            <a:r>
              <a:rPr lang="en-US" sz="3200" dirty="0">
                <a:solidFill>
                  <a:schemeClr val="bg1"/>
                </a:solidFill>
              </a:rPr>
              <a:t>Precleaning (dirty Unicode data)</a:t>
            </a:r>
          </a:p>
          <a:p>
            <a:pPr marL="457200" lvl="0" indent="-457200">
              <a:buFont typeface="Arial" panose="020B0604020202020204" pitchFamily="34" charset="0"/>
              <a:buChar char="•"/>
            </a:pPr>
            <a:r>
              <a:rPr lang="en-US" sz="3200" dirty="0">
                <a:solidFill>
                  <a:schemeClr val="bg1"/>
                </a:solidFill>
              </a:rPr>
              <a:t>Preprocess all segments of the citation, particularly name, using SAS functions</a:t>
            </a:r>
          </a:p>
          <a:p>
            <a:pPr marL="457200" lvl="0" indent="-457200">
              <a:buFont typeface="Arial" panose="020B0604020202020204" pitchFamily="34" charset="0"/>
              <a:buChar char="•"/>
            </a:pPr>
            <a:r>
              <a:rPr lang="en-US" sz="3200" dirty="0">
                <a:solidFill>
                  <a:schemeClr val="bg1"/>
                </a:solidFill>
              </a:rPr>
              <a:t>Create an extraordinarily long string which includes all elements</a:t>
            </a:r>
          </a:p>
          <a:p>
            <a:pPr marL="457200" lvl="0" indent="-457200">
              <a:buFont typeface="Arial" panose="020B0604020202020204" pitchFamily="34" charset="0"/>
              <a:buChar char="•"/>
            </a:pPr>
            <a:r>
              <a:rPr lang="en-US" sz="3200" dirty="0">
                <a:solidFill>
                  <a:schemeClr val="bg1"/>
                </a:solidFill>
              </a:rPr>
              <a:t>Sort output by desired keys (last name of the first author, first name of first author, title)</a:t>
            </a:r>
          </a:p>
          <a:p>
            <a:pPr marL="457200" lvl="0" indent="-457200">
              <a:buFont typeface="Arial" panose="020B0604020202020204" pitchFamily="34" charset="0"/>
              <a:buChar char="•"/>
            </a:pPr>
            <a:r>
              <a:rPr lang="en-US" sz="3200" dirty="0">
                <a:solidFill>
                  <a:schemeClr val="bg1"/>
                </a:solidFill>
              </a:rPr>
              <a:t>Output to RTF for an easy drop into the reference section</a:t>
            </a:r>
            <a:endParaRPr lang="en-US" dirty="0"/>
          </a:p>
        </p:txBody>
      </p:sp>
      <p:sp>
        <p:nvSpPr>
          <p:cNvPr id="34" name="Rectangle 33">
            <a:extLst>
              <a:ext uri="{FF2B5EF4-FFF2-40B4-BE49-F238E27FC236}">
                <a16:creationId xmlns:a16="http://schemas.microsoft.com/office/drawing/2014/main" id="{ED77F248-AB1C-2974-3C07-634975CE01C0}"/>
              </a:ext>
            </a:extLst>
          </p:cNvPr>
          <p:cNvSpPr/>
          <p:nvPr/>
        </p:nvSpPr>
        <p:spPr>
          <a:xfrm>
            <a:off x="19316438" y="4947996"/>
            <a:ext cx="17361162" cy="176358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bg1"/>
                </a:solidFill>
              </a:rPr>
              <a:t>The JSON method is demonstrated for this e-poster.</a:t>
            </a:r>
          </a:p>
          <a:p>
            <a:r>
              <a:rPr lang="en-US" sz="3200" dirty="0">
                <a:solidFill>
                  <a:schemeClr val="bg1"/>
                </a:solidFill>
              </a:rPr>
              <a:t>A search is performed on the SAS search page of Lex Jansen’s site, searching for author for Bart Jablonski. A JSON file is downloaded. The following extraction program is run:</a:t>
            </a:r>
          </a:p>
        </p:txBody>
      </p:sp>
      <p:sp>
        <p:nvSpPr>
          <p:cNvPr id="36" name="Rectangle 35">
            <a:extLst>
              <a:ext uri="{FF2B5EF4-FFF2-40B4-BE49-F238E27FC236}">
                <a16:creationId xmlns:a16="http://schemas.microsoft.com/office/drawing/2014/main" id="{FA3B9AF4-B7A4-4363-7BAC-FE56D8ADC90B}"/>
              </a:ext>
            </a:extLst>
          </p:cNvPr>
          <p:cNvSpPr/>
          <p:nvPr/>
        </p:nvSpPr>
        <p:spPr>
          <a:xfrm>
            <a:off x="19316438" y="7161447"/>
            <a:ext cx="17361162" cy="350500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err="1">
                <a:solidFill>
                  <a:schemeClr val="bg1"/>
                </a:solidFill>
                <a:latin typeface="Courier New" panose="02070309020205020404" pitchFamily="49" charset="0"/>
                <a:cs typeface="Courier New" panose="02070309020205020404" pitchFamily="49" charset="0"/>
              </a:rPr>
              <a:t>libname</a:t>
            </a:r>
            <a:r>
              <a:rPr lang="en-US" sz="3200" dirty="0">
                <a:solidFill>
                  <a:schemeClr val="bg1"/>
                </a:solidFill>
                <a:latin typeface="Courier New" panose="02070309020205020404" pitchFamily="49" charset="0"/>
                <a:cs typeface="Courier New" panose="02070309020205020404" pitchFamily="49" charset="0"/>
              </a:rPr>
              <a:t> dd "&amp;</a:t>
            </a:r>
            <a:r>
              <a:rPr lang="en-US" sz="3200" dirty="0" err="1">
                <a:solidFill>
                  <a:schemeClr val="bg1"/>
                </a:solidFill>
                <a:latin typeface="Courier New" panose="02070309020205020404" pitchFamily="49" charset="0"/>
                <a:cs typeface="Courier New" panose="02070309020205020404" pitchFamily="49" charset="0"/>
              </a:rPr>
              <a:t>progpath</a:t>
            </a:r>
            <a:r>
              <a:rPr lang="en-US" sz="3200" dirty="0">
                <a:solidFill>
                  <a:schemeClr val="bg1"/>
                </a:solidFill>
                <a:latin typeface="Courier New" panose="02070309020205020404" pitchFamily="49" charset="0"/>
                <a:cs typeface="Courier New" panose="02070309020205020404" pitchFamily="49" charset="0"/>
              </a:rPr>
              <a:t>";</a:t>
            </a:r>
          </a:p>
          <a:p>
            <a:r>
              <a:rPr lang="en-US" sz="3200" dirty="0">
                <a:solidFill>
                  <a:schemeClr val="bg1"/>
                </a:solidFill>
                <a:latin typeface="Courier New" panose="02070309020205020404" pitchFamily="49" charset="0"/>
                <a:cs typeface="Courier New" panose="02070309020205020404" pitchFamily="49" charset="0"/>
              </a:rPr>
              <a:t>filename </a:t>
            </a:r>
            <a:r>
              <a:rPr lang="en-US" sz="3200" dirty="0" err="1">
                <a:solidFill>
                  <a:schemeClr val="bg1"/>
                </a:solidFill>
                <a:latin typeface="Courier New" panose="02070309020205020404" pitchFamily="49" charset="0"/>
                <a:cs typeface="Courier New" panose="02070309020205020404" pitchFamily="49" charset="0"/>
              </a:rPr>
              <a:t>jsonfile</a:t>
            </a:r>
            <a:r>
              <a:rPr lang="en-US" sz="3200" dirty="0">
                <a:solidFill>
                  <a:schemeClr val="bg1"/>
                </a:solidFill>
                <a:latin typeface="Courier New" panose="02070309020205020404" pitchFamily="49" charset="0"/>
                <a:cs typeface="Courier New" panose="02070309020205020404" pitchFamily="49" charset="0"/>
              </a:rPr>
              <a:t> "&amp;</a:t>
            </a:r>
            <a:r>
              <a:rPr lang="en-US" sz="3200" dirty="0" err="1">
                <a:solidFill>
                  <a:schemeClr val="bg1"/>
                </a:solidFill>
                <a:latin typeface="Courier New" panose="02070309020205020404" pitchFamily="49" charset="0"/>
                <a:cs typeface="Courier New" panose="02070309020205020404" pitchFamily="49" charset="0"/>
              </a:rPr>
              <a:t>progpath</a:t>
            </a:r>
            <a:r>
              <a:rPr lang="en-US" sz="3200" dirty="0">
                <a:solidFill>
                  <a:schemeClr val="bg1"/>
                </a:solidFill>
                <a:latin typeface="Courier New" panose="02070309020205020404" pitchFamily="49" charset="0"/>
                <a:cs typeface="Courier New" panose="02070309020205020404" pitchFamily="49" charset="0"/>
              </a:rPr>
              <a:t>.\</a:t>
            </a:r>
            <a:r>
              <a:rPr lang="en-US" sz="3200" dirty="0" err="1">
                <a:solidFill>
                  <a:schemeClr val="bg1"/>
                </a:solidFill>
                <a:latin typeface="Courier New" panose="02070309020205020404" pitchFamily="49" charset="0"/>
                <a:cs typeface="Courier New" panose="02070309020205020404" pitchFamily="49" charset="0"/>
              </a:rPr>
              <a:t>searchresults.json</a:t>
            </a:r>
            <a:r>
              <a:rPr lang="en-US" sz="3200" dirty="0">
                <a:solidFill>
                  <a:schemeClr val="bg1"/>
                </a:solidFill>
                <a:latin typeface="Courier New" panose="02070309020205020404" pitchFamily="49" charset="0"/>
                <a:cs typeface="Courier New" panose="02070309020205020404" pitchFamily="49" charset="0"/>
              </a:rPr>
              <a:t>";</a:t>
            </a:r>
          </a:p>
          <a:p>
            <a:r>
              <a:rPr lang="en-US" sz="3200" dirty="0" err="1">
                <a:solidFill>
                  <a:schemeClr val="bg1"/>
                </a:solidFill>
                <a:latin typeface="Courier New" panose="02070309020205020404" pitchFamily="49" charset="0"/>
                <a:cs typeface="Courier New" panose="02070309020205020404" pitchFamily="49" charset="0"/>
              </a:rPr>
              <a:t>libname</a:t>
            </a:r>
            <a:r>
              <a:rPr lang="en-US" sz="3200" dirty="0">
                <a:solidFill>
                  <a:schemeClr val="bg1"/>
                </a:solidFill>
                <a:latin typeface="Courier New" panose="02070309020205020404" pitchFamily="49" charset="0"/>
                <a:cs typeface="Courier New" panose="02070309020205020404" pitchFamily="49" charset="0"/>
              </a:rPr>
              <a:t> </a:t>
            </a:r>
            <a:r>
              <a:rPr lang="en-US" sz="3200" dirty="0" err="1">
                <a:solidFill>
                  <a:schemeClr val="bg1"/>
                </a:solidFill>
                <a:latin typeface="Courier New" panose="02070309020205020404" pitchFamily="49" charset="0"/>
                <a:cs typeface="Courier New" panose="02070309020205020404" pitchFamily="49" charset="0"/>
              </a:rPr>
              <a:t>jsonfile</a:t>
            </a:r>
            <a:r>
              <a:rPr lang="en-US" sz="3200" dirty="0">
                <a:solidFill>
                  <a:schemeClr val="bg1"/>
                </a:solidFill>
                <a:latin typeface="Courier New" panose="02070309020205020404" pitchFamily="49" charset="0"/>
                <a:cs typeface="Courier New" panose="02070309020205020404" pitchFamily="49" charset="0"/>
              </a:rPr>
              <a:t> </a:t>
            </a:r>
            <a:r>
              <a:rPr lang="en-US" sz="3200" dirty="0" err="1">
                <a:solidFill>
                  <a:schemeClr val="bg1"/>
                </a:solidFill>
                <a:latin typeface="Courier New" panose="02070309020205020404" pitchFamily="49" charset="0"/>
                <a:cs typeface="Courier New" panose="02070309020205020404" pitchFamily="49" charset="0"/>
              </a:rPr>
              <a:t>json</a:t>
            </a:r>
            <a:r>
              <a:rPr lang="en-US" sz="3200" dirty="0">
                <a:solidFill>
                  <a:schemeClr val="bg1"/>
                </a:solidFill>
                <a:latin typeface="Courier New" panose="02070309020205020404" pitchFamily="49" charset="0"/>
                <a:cs typeface="Courier New" panose="02070309020205020404" pitchFamily="49" charset="0"/>
              </a:rPr>
              <a:t> </a:t>
            </a:r>
            <a:r>
              <a:rPr lang="en-US" sz="3200" dirty="0" err="1">
                <a:solidFill>
                  <a:schemeClr val="bg1"/>
                </a:solidFill>
                <a:latin typeface="Courier New" panose="02070309020205020404" pitchFamily="49" charset="0"/>
                <a:cs typeface="Courier New" panose="02070309020205020404" pitchFamily="49" charset="0"/>
              </a:rPr>
              <a:t>fileref</a:t>
            </a:r>
            <a:r>
              <a:rPr lang="en-US" sz="3200" dirty="0">
                <a:solidFill>
                  <a:schemeClr val="bg1"/>
                </a:solidFill>
                <a:latin typeface="Courier New" panose="02070309020205020404" pitchFamily="49" charset="0"/>
                <a:cs typeface="Courier New" panose="02070309020205020404" pitchFamily="49" charset="0"/>
              </a:rPr>
              <a:t>=</a:t>
            </a:r>
            <a:r>
              <a:rPr lang="en-US" sz="3200" dirty="0" err="1">
                <a:solidFill>
                  <a:schemeClr val="bg1"/>
                </a:solidFill>
                <a:latin typeface="Courier New" panose="02070309020205020404" pitchFamily="49" charset="0"/>
                <a:cs typeface="Courier New" panose="02070309020205020404" pitchFamily="49" charset="0"/>
              </a:rPr>
              <a:t>jsonfile</a:t>
            </a:r>
            <a:r>
              <a:rPr lang="en-US" sz="3200" dirty="0">
                <a:solidFill>
                  <a:schemeClr val="bg1"/>
                </a:solidFill>
                <a:latin typeface="Courier New" panose="02070309020205020404" pitchFamily="49" charset="0"/>
                <a:cs typeface="Courier New" panose="02070309020205020404" pitchFamily="49" charset="0"/>
              </a:rPr>
              <a:t> </a:t>
            </a:r>
            <a:r>
              <a:rPr lang="en-US" sz="3200" dirty="0" err="1">
                <a:solidFill>
                  <a:schemeClr val="bg1"/>
                </a:solidFill>
                <a:latin typeface="Courier New" panose="02070309020205020404" pitchFamily="49" charset="0"/>
                <a:cs typeface="Courier New" panose="02070309020205020404" pitchFamily="49" charset="0"/>
              </a:rPr>
              <a:t>noalldata</a:t>
            </a:r>
            <a:r>
              <a:rPr lang="en-US" sz="3200" dirty="0">
                <a:solidFill>
                  <a:schemeClr val="bg1"/>
                </a:solidFill>
                <a:latin typeface="Courier New" panose="02070309020205020404" pitchFamily="49" charset="0"/>
                <a:cs typeface="Courier New" panose="02070309020205020404" pitchFamily="49" charset="0"/>
              </a:rPr>
              <a:t>;</a:t>
            </a:r>
          </a:p>
          <a:p>
            <a:r>
              <a:rPr lang="en-US" sz="3200" b="1" dirty="0">
                <a:solidFill>
                  <a:schemeClr val="bg1"/>
                </a:solidFill>
                <a:latin typeface="Courier New" panose="02070309020205020404" pitchFamily="49" charset="0"/>
                <a:cs typeface="Courier New" panose="02070309020205020404" pitchFamily="49" charset="0"/>
              </a:rPr>
              <a:t>run</a:t>
            </a:r>
            <a:r>
              <a:rPr lang="en-US" sz="3200" dirty="0">
                <a:solidFill>
                  <a:schemeClr val="bg1"/>
                </a:solidFill>
                <a:latin typeface="Courier New" panose="02070309020205020404" pitchFamily="49" charset="0"/>
                <a:cs typeface="Courier New" panose="02070309020205020404" pitchFamily="49" charset="0"/>
              </a:rPr>
              <a:t>;</a:t>
            </a:r>
          </a:p>
          <a:p>
            <a:r>
              <a:rPr lang="en-US" sz="3200" b="1" dirty="0">
                <a:solidFill>
                  <a:schemeClr val="bg1"/>
                </a:solidFill>
                <a:latin typeface="Courier New" panose="02070309020205020404" pitchFamily="49" charset="0"/>
                <a:cs typeface="Courier New" panose="02070309020205020404" pitchFamily="49" charset="0"/>
              </a:rPr>
              <a:t>proc</a:t>
            </a:r>
            <a:r>
              <a:rPr lang="en-US" sz="3200" dirty="0">
                <a:solidFill>
                  <a:schemeClr val="bg1"/>
                </a:solidFill>
                <a:latin typeface="Courier New" panose="02070309020205020404" pitchFamily="49" charset="0"/>
                <a:cs typeface="Courier New" panose="02070309020205020404" pitchFamily="49" charset="0"/>
              </a:rPr>
              <a:t> </a:t>
            </a:r>
            <a:r>
              <a:rPr lang="en-US" sz="3200" b="1" dirty="0">
                <a:solidFill>
                  <a:schemeClr val="bg1"/>
                </a:solidFill>
                <a:latin typeface="Courier New" panose="02070309020205020404" pitchFamily="49" charset="0"/>
                <a:cs typeface="Courier New" panose="02070309020205020404" pitchFamily="49" charset="0"/>
              </a:rPr>
              <a:t>copy</a:t>
            </a:r>
            <a:r>
              <a:rPr lang="en-US" sz="3200" dirty="0">
                <a:solidFill>
                  <a:schemeClr val="bg1"/>
                </a:solidFill>
                <a:latin typeface="Courier New" panose="02070309020205020404" pitchFamily="49" charset="0"/>
                <a:cs typeface="Courier New" panose="02070309020205020404" pitchFamily="49" charset="0"/>
              </a:rPr>
              <a:t> in=</a:t>
            </a:r>
            <a:r>
              <a:rPr lang="en-US" sz="3200" dirty="0" err="1">
                <a:solidFill>
                  <a:schemeClr val="bg1"/>
                </a:solidFill>
                <a:latin typeface="Courier New" panose="02070309020205020404" pitchFamily="49" charset="0"/>
                <a:cs typeface="Courier New" panose="02070309020205020404" pitchFamily="49" charset="0"/>
              </a:rPr>
              <a:t>jsonfile</a:t>
            </a:r>
            <a:r>
              <a:rPr lang="en-US" sz="3200" dirty="0">
                <a:solidFill>
                  <a:schemeClr val="bg1"/>
                </a:solidFill>
                <a:latin typeface="Courier New" panose="02070309020205020404" pitchFamily="49" charset="0"/>
                <a:cs typeface="Courier New" panose="02070309020205020404" pitchFamily="49" charset="0"/>
              </a:rPr>
              <a:t> out=dd;</a:t>
            </a:r>
          </a:p>
          <a:p>
            <a:r>
              <a:rPr lang="en-US" sz="3200" b="1" dirty="0">
                <a:solidFill>
                  <a:schemeClr val="bg1"/>
                </a:solidFill>
                <a:latin typeface="Courier New" panose="02070309020205020404" pitchFamily="49" charset="0"/>
                <a:cs typeface="Courier New" panose="02070309020205020404" pitchFamily="49" charset="0"/>
              </a:rPr>
              <a:t>run</a:t>
            </a:r>
            <a:r>
              <a:rPr lang="en-US" sz="3200" dirty="0">
                <a:solidFill>
                  <a:schemeClr val="bg1"/>
                </a:solidFill>
                <a:latin typeface="Courier New" panose="02070309020205020404" pitchFamily="49" charset="0"/>
                <a:cs typeface="Courier New" panose="02070309020205020404" pitchFamily="49" charset="0"/>
              </a:rPr>
              <a:t>; </a:t>
            </a:r>
          </a:p>
        </p:txBody>
      </p:sp>
      <p:pic>
        <p:nvPicPr>
          <p:cNvPr id="38" name="Image 13" descr="A screenshot of a computer  AI-generated content may be incorrect. ">
            <a:extLst>
              <a:ext uri="{FF2B5EF4-FFF2-40B4-BE49-F238E27FC236}">
                <a16:creationId xmlns:a16="http://schemas.microsoft.com/office/drawing/2014/main" id="{32DD3ACE-C021-FEC4-DAB0-D89095D119E5}"/>
              </a:ext>
            </a:extLst>
          </p:cNvPr>
          <p:cNvPicPr>
            <a:picLocks/>
          </p:cNvPicPr>
          <p:nvPr/>
        </p:nvPicPr>
        <p:blipFill>
          <a:blip r:embed="rId11" cstate="print"/>
          <a:stretch>
            <a:fillRect/>
          </a:stretch>
        </p:blipFill>
        <p:spPr>
          <a:xfrm>
            <a:off x="9159384" y="12486584"/>
            <a:ext cx="13149072" cy="7243955"/>
          </a:xfrm>
          <a:prstGeom prst="rect">
            <a:avLst/>
          </a:prstGeom>
        </p:spPr>
      </p:pic>
      <p:pic>
        <p:nvPicPr>
          <p:cNvPr id="40" name="Picture 39">
            <a:extLst>
              <a:ext uri="{FF2B5EF4-FFF2-40B4-BE49-F238E27FC236}">
                <a16:creationId xmlns:a16="http://schemas.microsoft.com/office/drawing/2014/main" id="{9D8D662A-5EBE-9A79-8927-AA30D520EAEF}"/>
              </a:ext>
            </a:extLst>
          </p:cNvPr>
          <p:cNvPicPr>
            <a:picLocks noChangeAspect="1"/>
          </p:cNvPicPr>
          <p:nvPr/>
        </p:nvPicPr>
        <p:blipFill>
          <a:blip r:embed="rId12"/>
          <a:srcRect l="17100" t="18144" r="14500" b="21577"/>
          <a:stretch>
            <a:fillRect/>
          </a:stretch>
        </p:blipFill>
        <p:spPr>
          <a:xfrm>
            <a:off x="24168608" y="11539135"/>
            <a:ext cx="12508992" cy="5856398"/>
          </a:xfrm>
          <a:prstGeom prst="rect">
            <a:avLst/>
          </a:prstGeom>
        </p:spPr>
      </p:pic>
    </p:spTree>
    <p:extLst>
      <p:ext uri="{BB962C8B-B14F-4D97-AF65-F5344CB8AC3E}">
        <p14:creationId xmlns:p14="http://schemas.microsoft.com/office/powerpoint/2010/main" val="16529546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9BCF4-B62E-2878-1005-60DDFA1F3E42}"/>
            </a:ext>
          </a:extLst>
        </p:cNvPr>
        <p:cNvGrpSpPr/>
        <p:nvPr/>
      </p:nvGrpSpPr>
      <p:grpSpPr>
        <a:xfrm>
          <a:off x="0" y="0"/>
          <a:ext cx="0" cy="0"/>
          <a:chOff x="0" y="0"/>
          <a:chExt cx="0" cy="0"/>
        </a:xfrm>
      </p:grpSpPr>
      <p:sp>
        <p:nvSpPr>
          <p:cNvPr id="42" name="Title 41">
            <a:extLst>
              <a:ext uri="{FF2B5EF4-FFF2-40B4-BE49-F238E27FC236}">
                <a16:creationId xmlns:a16="http://schemas.microsoft.com/office/drawing/2014/main" id="{0925B438-4428-BEE5-2AD4-3E3BDC888392}"/>
              </a:ext>
            </a:extLst>
          </p:cNvPr>
          <p:cNvSpPr>
            <a:spLocks noGrp="1"/>
          </p:cNvSpPr>
          <p:nvPr>
            <p:ph type="title"/>
          </p:nvPr>
        </p:nvSpPr>
        <p:spPr>
          <a:xfrm>
            <a:off x="7315760" y="574526"/>
            <a:ext cx="24993040" cy="3115204"/>
          </a:xfrm>
        </p:spPr>
        <p:txBody>
          <a:bodyPr>
            <a:noAutofit/>
          </a:bodyPr>
          <a:lstStyle/>
          <a:p>
            <a:r>
              <a:rPr lang="en-US" sz="6600" b="1" dirty="0" err="1"/>
              <a:t>ExCITE-ing</a:t>
            </a:r>
            <a:r>
              <a:rPr lang="en-US" sz="6600" b="1" dirty="0"/>
              <a:t>! Build Your Paper’s Reference Section Programmatically Using Lex Jansen’s Website and SAS®</a:t>
            </a:r>
          </a:p>
        </p:txBody>
      </p:sp>
      <p:sp>
        <p:nvSpPr>
          <p:cNvPr id="44" name="Text Placeholder 43">
            <a:extLst>
              <a:ext uri="{FF2B5EF4-FFF2-40B4-BE49-F238E27FC236}">
                <a16:creationId xmlns:a16="http://schemas.microsoft.com/office/drawing/2014/main" id="{BD4329A6-76E4-6947-A151-8245231180E5}"/>
              </a:ext>
            </a:extLst>
          </p:cNvPr>
          <p:cNvSpPr>
            <a:spLocks noGrp="1"/>
          </p:cNvSpPr>
          <p:nvPr>
            <p:ph type="body" sz="quarter" idx="18"/>
          </p:nvPr>
        </p:nvSpPr>
        <p:spPr>
          <a:xfrm>
            <a:off x="8192635" y="3209099"/>
            <a:ext cx="23164800" cy="1356077"/>
          </a:xfrm>
        </p:spPr>
        <p:txBody>
          <a:bodyPr>
            <a:normAutofit/>
          </a:bodyPr>
          <a:lstStyle/>
          <a:p>
            <a:r>
              <a:rPr lang="en-US" dirty="0"/>
              <a:t>Louise S. Hadden, Owl &amp; Otter Consulting</a:t>
            </a:r>
          </a:p>
        </p:txBody>
      </p:sp>
      <p:sp>
        <p:nvSpPr>
          <p:cNvPr id="4" name="TextBox 3">
            <a:extLst>
              <a:ext uri="{FF2B5EF4-FFF2-40B4-BE49-F238E27FC236}">
                <a16:creationId xmlns:a16="http://schemas.microsoft.com/office/drawing/2014/main" id="{878C3A6F-A30E-926C-22BA-1C6AED131D3A}"/>
              </a:ext>
            </a:extLst>
          </p:cNvPr>
          <p:cNvSpPr txBox="1"/>
          <p:nvPr/>
        </p:nvSpPr>
        <p:spPr>
          <a:xfrm>
            <a:off x="1098011" y="17822102"/>
            <a:ext cx="6942225" cy="1566940"/>
          </a:xfrm>
          <a:prstGeom prst="rect">
            <a:avLst/>
          </a:prstGeom>
          <a:noFill/>
        </p:spPr>
        <p:txBody>
          <a:bodyPr wrap="square" rtlCol="0">
            <a:spAutoFit/>
          </a:bodyPr>
          <a:lstStyle/>
          <a:p>
            <a:pPr algn="ctr"/>
            <a:r>
              <a:rPr lang="en-US" sz="4800" dirty="0"/>
              <a:t>Click Headings Above to View Content</a:t>
            </a:r>
          </a:p>
        </p:txBody>
      </p:sp>
      <p:sp>
        <p:nvSpPr>
          <p:cNvPr id="23" name="Rounded Rectangle 16">
            <a:hlinkClick r:id="rId3" action="ppaction://hlinksldjump"/>
            <a:extLst>
              <a:ext uri="{FF2B5EF4-FFF2-40B4-BE49-F238E27FC236}">
                <a16:creationId xmlns:a16="http://schemas.microsoft.com/office/drawing/2014/main" id="{AEE98E58-54F7-BB9D-7382-EC85E464ACA4}"/>
              </a:ext>
            </a:extLst>
          </p:cNvPr>
          <p:cNvSpPr/>
          <p:nvPr/>
        </p:nvSpPr>
        <p:spPr>
          <a:xfrm>
            <a:off x="1098006" y="4947997"/>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lumMod val="95000"/>
                  </a:schemeClr>
                </a:solidFill>
                <a:latin typeface="Arial" charset="0"/>
                <a:ea typeface="Arial" charset="0"/>
                <a:cs typeface="Arial" charset="0"/>
              </a:rPr>
              <a:t>Abstract</a:t>
            </a:r>
            <a:endParaRPr lang="en-US" sz="5396" dirty="0">
              <a:solidFill>
                <a:schemeClr val="tx1">
                  <a:lumMod val="95000"/>
                </a:schemeClr>
              </a:solidFill>
              <a:latin typeface="Arial" charset="0"/>
              <a:ea typeface="Arial" charset="0"/>
              <a:cs typeface="Arial" charset="0"/>
            </a:endParaRPr>
          </a:p>
        </p:txBody>
      </p:sp>
      <p:sp>
        <p:nvSpPr>
          <p:cNvPr id="24" name="Rounded Rectangle 17">
            <a:hlinkClick r:id="rId4" action="ppaction://hlinksldjump"/>
            <a:extLst>
              <a:ext uri="{FF2B5EF4-FFF2-40B4-BE49-F238E27FC236}">
                <a16:creationId xmlns:a16="http://schemas.microsoft.com/office/drawing/2014/main" id="{8CDE864B-83E0-D7C9-040D-6E45D72CC96C}"/>
              </a:ext>
            </a:extLst>
          </p:cNvPr>
          <p:cNvSpPr/>
          <p:nvPr/>
        </p:nvSpPr>
        <p:spPr>
          <a:xfrm>
            <a:off x="1098005" y="6426282"/>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Introduction</a:t>
            </a:r>
            <a:endParaRPr lang="en-US" sz="5396" dirty="0">
              <a:solidFill>
                <a:schemeClr val="tx1"/>
              </a:solidFill>
              <a:latin typeface="Arial" charset="0"/>
              <a:ea typeface="Arial" charset="0"/>
              <a:cs typeface="Arial" charset="0"/>
            </a:endParaRPr>
          </a:p>
        </p:txBody>
      </p:sp>
      <p:sp>
        <p:nvSpPr>
          <p:cNvPr id="25" name="Rounded Rectangle 18">
            <a:hlinkClick r:id="rId5" action="ppaction://hlinksldjump"/>
            <a:extLst>
              <a:ext uri="{FF2B5EF4-FFF2-40B4-BE49-F238E27FC236}">
                <a16:creationId xmlns:a16="http://schemas.microsoft.com/office/drawing/2014/main" id="{B56BCFBF-96DF-7358-4DFD-7162E779525C}"/>
              </a:ext>
            </a:extLst>
          </p:cNvPr>
          <p:cNvSpPr/>
          <p:nvPr/>
        </p:nvSpPr>
        <p:spPr>
          <a:xfrm>
            <a:off x="1098011" y="10928631"/>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err="1">
                <a:solidFill>
                  <a:schemeClr val="tx1"/>
                </a:solidFill>
                <a:latin typeface="Arial" charset="0"/>
                <a:ea typeface="Arial" charset="0"/>
                <a:cs typeface="Arial" charset="0"/>
              </a:rPr>
              <a:t>LexJansen.Com</a:t>
            </a:r>
            <a:endParaRPr lang="en-US" sz="5396" dirty="0">
              <a:solidFill>
                <a:schemeClr val="tx1"/>
              </a:solidFill>
              <a:latin typeface="Arial" charset="0"/>
              <a:ea typeface="Arial" charset="0"/>
              <a:cs typeface="Arial" charset="0"/>
            </a:endParaRPr>
          </a:p>
        </p:txBody>
      </p:sp>
      <p:sp>
        <p:nvSpPr>
          <p:cNvPr id="26" name="Rounded Rectangle 19">
            <a:hlinkClick r:id="rId6" action="ppaction://hlinksldjump"/>
            <a:extLst>
              <a:ext uri="{FF2B5EF4-FFF2-40B4-BE49-F238E27FC236}">
                <a16:creationId xmlns:a16="http://schemas.microsoft.com/office/drawing/2014/main" id="{5A32207D-D7B9-08A4-94D3-4F2B88A895A0}"/>
              </a:ext>
            </a:extLst>
          </p:cNvPr>
          <p:cNvSpPr/>
          <p:nvPr/>
        </p:nvSpPr>
        <p:spPr>
          <a:xfrm>
            <a:off x="1098004" y="7938314"/>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Citation </a:t>
            </a:r>
            <a:r>
              <a:rPr lang="en-US" sz="6595" dirty="0" err="1">
                <a:solidFill>
                  <a:schemeClr val="tx1"/>
                </a:solidFill>
                <a:latin typeface="Arial" charset="0"/>
                <a:ea typeface="Arial" charset="0"/>
                <a:cs typeface="Arial" charset="0"/>
              </a:rPr>
              <a:t>Reqs</a:t>
            </a:r>
            <a:endParaRPr lang="en-US" sz="5396" dirty="0">
              <a:solidFill>
                <a:schemeClr val="tx1"/>
              </a:solidFill>
              <a:latin typeface="Arial" charset="0"/>
              <a:ea typeface="Arial" charset="0"/>
              <a:cs typeface="Arial" charset="0"/>
            </a:endParaRPr>
          </a:p>
        </p:txBody>
      </p:sp>
      <p:sp>
        <p:nvSpPr>
          <p:cNvPr id="27" name="Rounded Rectangle 20">
            <a:hlinkClick r:id="rId7" action="ppaction://hlinksldjump"/>
            <a:extLst>
              <a:ext uri="{FF2B5EF4-FFF2-40B4-BE49-F238E27FC236}">
                <a16:creationId xmlns:a16="http://schemas.microsoft.com/office/drawing/2014/main" id="{A72F3050-392A-6888-08E7-918AC92AA471}"/>
              </a:ext>
            </a:extLst>
          </p:cNvPr>
          <p:cNvSpPr/>
          <p:nvPr/>
        </p:nvSpPr>
        <p:spPr>
          <a:xfrm>
            <a:off x="1098003" y="9451179"/>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Addl Resources</a:t>
            </a:r>
            <a:endParaRPr lang="en-US" sz="5396" dirty="0">
              <a:solidFill>
                <a:schemeClr val="tx1"/>
              </a:solidFill>
              <a:latin typeface="Arial" charset="0"/>
              <a:ea typeface="Arial" charset="0"/>
              <a:cs typeface="Arial" charset="0"/>
            </a:endParaRPr>
          </a:p>
        </p:txBody>
      </p:sp>
      <p:sp>
        <p:nvSpPr>
          <p:cNvPr id="28" name="Rounded Rectangle 21">
            <a:hlinkClick r:id="rId8" action="ppaction://hlinksldjump"/>
            <a:extLst>
              <a:ext uri="{FF2B5EF4-FFF2-40B4-BE49-F238E27FC236}">
                <a16:creationId xmlns:a16="http://schemas.microsoft.com/office/drawing/2014/main" id="{06CED1C4-EE1B-5E05-6ACF-2668D4EF60C8}"/>
              </a:ext>
            </a:extLst>
          </p:cNvPr>
          <p:cNvSpPr/>
          <p:nvPr/>
        </p:nvSpPr>
        <p:spPr>
          <a:xfrm>
            <a:off x="1098000" y="15498058"/>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rgbClr val="FFC000"/>
                </a:solidFill>
                <a:latin typeface="Arial" charset="0"/>
                <a:ea typeface="Arial" charset="0"/>
                <a:cs typeface="Arial" charset="0"/>
              </a:rPr>
              <a:t>References</a:t>
            </a:r>
            <a:endParaRPr lang="en-US" sz="5396" dirty="0">
              <a:solidFill>
                <a:srgbClr val="FFC000"/>
              </a:solidFill>
              <a:latin typeface="Arial" charset="0"/>
              <a:ea typeface="Arial" charset="0"/>
              <a:cs typeface="Arial" charset="0"/>
            </a:endParaRPr>
          </a:p>
        </p:txBody>
      </p:sp>
      <p:sp>
        <p:nvSpPr>
          <p:cNvPr id="29" name="Rounded Rectangle 19">
            <a:hlinkClick r:id="rId9" action="ppaction://hlinksldjump"/>
            <a:extLst>
              <a:ext uri="{FF2B5EF4-FFF2-40B4-BE49-F238E27FC236}">
                <a16:creationId xmlns:a16="http://schemas.microsoft.com/office/drawing/2014/main" id="{F92605E3-872E-2463-7B37-39BB2B1E2151}"/>
              </a:ext>
            </a:extLst>
          </p:cNvPr>
          <p:cNvSpPr/>
          <p:nvPr/>
        </p:nvSpPr>
        <p:spPr>
          <a:xfrm>
            <a:off x="1097999" y="13926819"/>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SAS Output</a:t>
            </a:r>
            <a:endParaRPr lang="en-US" sz="5396" dirty="0">
              <a:solidFill>
                <a:schemeClr val="tx1"/>
              </a:solidFill>
              <a:latin typeface="Arial" charset="0"/>
              <a:ea typeface="Arial" charset="0"/>
              <a:cs typeface="Arial" charset="0"/>
            </a:endParaRPr>
          </a:p>
        </p:txBody>
      </p:sp>
      <p:sp>
        <p:nvSpPr>
          <p:cNvPr id="30" name="Rounded Rectangle 20">
            <a:hlinkClick r:id="rId10" action="ppaction://hlinksldjump"/>
            <a:extLst>
              <a:ext uri="{FF2B5EF4-FFF2-40B4-BE49-F238E27FC236}">
                <a16:creationId xmlns:a16="http://schemas.microsoft.com/office/drawing/2014/main" id="{1DD608DA-337A-3CAC-7AAA-518C07724B3B}"/>
              </a:ext>
            </a:extLst>
          </p:cNvPr>
          <p:cNvSpPr/>
          <p:nvPr/>
        </p:nvSpPr>
        <p:spPr>
          <a:xfrm>
            <a:off x="1188720" y="12402037"/>
            <a:ext cx="6942225" cy="1221009"/>
          </a:xfrm>
          <a:prstGeom prst="roundRect">
            <a:avLst/>
          </a:prstGeom>
          <a:solidFill>
            <a:srgbClr val="001236"/>
          </a:solidFill>
          <a:ln w="19050">
            <a:solidFill>
              <a:srgbClr val="ED1C24"/>
            </a:solidFill>
          </a:ln>
        </p:spPr>
        <p:style>
          <a:lnRef idx="0">
            <a:schemeClr val="accent4"/>
          </a:lnRef>
          <a:fillRef idx="3">
            <a:schemeClr val="accent4"/>
          </a:fillRef>
          <a:effectRef idx="3">
            <a:schemeClr val="accent4"/>
          </a:effectRef>
          <a:fontRef idx="minor">
            <a:schemeClr val="lt1"/>
          </a:fontRef>
        </p:style>
        <p:txBody>
          <a:bodyPr rtlCol="0" anchor="ctr"/>
          <a:lstStyle/>
          <a:p>
            <a:pPr algn="ctr" defTabSz="552642"/>
            <a:r>
              <a:rPr lang="en-US" sz="6595" dirty="0">
                <a:solidFill>
                  <a:schemeClr val="tx1"/>
                </a:solidFill>
                <a:latin typeface="Arial" charset="0"/>
                <a:ea typeface="Arial" charset="0"/>
                <a:cs typeface="Arial" charset="0"/>
              </a:rPr>
              <a:t>Construction</a:t>
            </a:r>
            <a:endParaRPr lang="en-US" sz="5396" dirty="0">
              <a:solidFill>
                <a:schemeClr val="tx1"/>
              </a:solidFill>
              <a:latin typeface="Arial" charset="0"/>
              <a:ea typeface="Arial" charset="0"/>
              <a:cs typeface="Arial" charset="0"/>
            </a:endParaRPr>
          </a:p>
        </p:txBody>
      </p:sp>
      <p:sp>
        <p:nvSpPr>
          <p:cNvPr id="33" name="Rectangle 32">
            <a:extLst>
              <a:ext uri="{FF2B5EF4-FFF2-40B4-BE49-F238E27FC236}">
                <a16:creationId xmlns:a16="http://schemas.microsoft.com/office/drawing/2014/main" id="{FED09AAA-1F78-F985-44DF-500CC6105974}"/>
              </a:ext>
            </a:extLst>
          </p:cNvPr>
          <p:cNvSpPr/>
          <p:nvPr/>
        </p:nvSpPr>
        <p:spPr>
          <a:xfrm>
            <a:off x="9550646" y="6507400"/>
            <a:ext cx="26034754" cy="514697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marR="26035">
              <a:spcBef>
                <a:spcPts val="595"/>
              </a:spcBef>
              <a:buNone/>
            </a:pPr>
            <a:r>
              <a:rPr lang="en-US" sz="3200" dirty="0">
                <a:solidFill>
                  <a:schemeClr val="bg1"/>
                </a:solidFill>
                <a:effectLst/>
                <a:latin typeface="Arial" panose="020B0604020202020204" pitchFamily="34" charset="0"/>
                <a:ea typeface="Arial" panose="020B0604020202020204" pitchFamily="34" charset="0"/>
              </a:rPr>
              <a:t>Hughes,</a:t>
            </a:r>
            <a:r>
              <a:rPr lang="en-US" sz="3200" spc="-2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Troy</a:t>
            </a:r>
            <a:r>
              <a:rPr lang="en-US" sz="3200" spc="-15"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Martin.</a:t>
            </a:r>
            <a:r>
              <a:rPr lang="en-US" sz="3200" spc="-2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(2023).</a:t>
            </a:r>
            <a:r>
              <a:rPr lang="en-US" sz="3200" spc="-2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“Who’s</a:t>
            </a:r>
            <a:r>
              <a:rPr lang="en-US" sz="3200" spc="-15"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Bringing</a:t>
            </a:r>
            <a:r>
              <a:rPr lang="en-US" sz="3200" spc="-2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That</a:t>
            </a:r>
            <a:r>
              <a:rPr lang="en-US" sz="3200" spc="-1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Big</a:t>
            </a:r>
            <a:r>
              <a:rPr lang="en-US" sz="3200" spc="-1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Data</a:t>
            </a:r>
            <a:r>
              <a:rPr lang="en-US" sz="3200" spc="-1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Energy?</a:t>
            </a:r>
            <a:r>
              <a:rPr lang="en-US" sz="3200" spc="20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A</a:t>
            </a:r>
            <a:r>
              <a:rPr lang="en-US" sz="3200" spc="-1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47-Year</a:t>
            </a:r>
            <a:r>
              <a:rPr lang="en-US" sz="3200" spc="-5"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Longitudinal</a:t>
            </a:r>
            <a:r>
              <a:rPr lang="en-US" sz="3200" spc="-15"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Analysis</a:t>
            </a:r>
            <a:r>
              <a:rPr lang="en-US" sz="3200" spc="-15"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of 30,000 Presentations in the SAS® User Community To Elucidate Top Contributors and Rising Stars”.</a:t>
            </a:r>
          </a:p>
          <a:p>
            <a:pPr marL="228600" marR="0">
              <a:buNone/>
            </a:pPr>
            <a:r>
              <a:rPr lang="en-US" sz="3200" i="1" dirty="0">
                <a:solidFill>
                  <a:schemeClr val="bg1"/>
                </a:solidFill>
                <a:effectLst/>
                <a:latin typeface="Arial" panose="020B0604020202020204" pitchFamily="34" charset="0"/>
                <a:ea typeface="Arial" panose="020B0604020202020204" pitchFamily="34" charset="0"/>
              </a:rPr>
              <a:t>Proceedings</a:t>
            </a:r>
            <a:r>
              <a:rPr lang="en-US" sz="3200" i="1" spc="-15"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of</a:t>
            </a:r>
            <a:r>
              <a:rPr lang="en-US" sz="3200" i="1" spc="-20"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the</a:t>
            </a:r>
            <a:r>
              <a:rPr lang="en-US" sz="3200" i="1" spc="-10"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Western</a:t>
            </a:r>
            <a:r>
              <a:rPr lang="en-US" sz="3200" i="1" spc="-20"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Users</a:t>
            </a:r>
            <a:r>
              <a:rPr lang="en-US" sz="3200" i="1" spc="-15"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of</a:t>
            </a:r>
            <a:r>
              <a:rPr lang="en-US" sz="3200" i="1" spc="-10"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SAS</a:t>
            </a:r>
            <a:r>
              <a:rPr lang="en-US" sz="3200" i="1" spc="-25"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Software</a:t>
            </a:r>
            <a:r>
              <a:rPr lang="en-US" sz="3200" i="1" spc="-20"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2023</a:t>
            </a:r>
            <a:r>
              <a:rPr lang="en-US" sz="3200" i="1" spc="-20"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Conference,</a:t>
            </a:r>
            <a:r>
              <a:rPr lang="en-US" sz="3200" i="1" spc="-5"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San</a:t>
            </a:r>
            <a:r>
              <a:rPr lang="en-US" sz="3200" spc="-2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Diego,</a:t>
            </a:r>
            <a:r>
              <a:rPr lang="en-US" sz="3200" spc="-2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California.</a:t>
            </a:r>
            <a:r>
              <a:rPr lang="en-US" sz="3200" spc="-2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Retrieved from </a:t>
            </a:r>
            <a:r>
              <a:rPr lang="en-US" sz="3200" u="sng" dirty="0">
                <a:solidFill>
                  <a:schemeClr val="bg1"/>
                </a:solidFill>
                <a:effectLst/>
                <a:latin typeface="Arial" panose="020B0604020202020204" pitchFamily="34" charset="0"/>
                <a:ea typeface="Arial" panose="020B0604020202020204" pitchFamily="34" charset="0"/>
                <a:hlinkClick r:id="rId11">
                  <a:extLst>
                    <a:ext uri="{A12FA001-AC4F-418D-AE19-62706E023703}">
                      <ahyp:hlinkClr xmlns:ahyp="http://schemas.microsoft.com/office/drawing/2018/hyperlinkcolor" val="tx"/>
                    </a:ext>
                  </a:extLst>
                </a:hlinkClick>
              </a:rPr>
              <a:t>https://www.lexjansen.com/wuss/2023/WUSS-2023-Paper-204.pdf</a:t>
            </a:r>
            <a:endParaRPr lang="en-US" sz="4000" dirty="0">
              <a:solidFill>
                <a:schemeClr val="bg1"/>
              </a:solidFill>
              <a:effectLst/>
              <a:latin typeface="Arial" panose="020B0604020202020204" pitchFamily="34" charset="0"/>
              <a:ea typeface="Arial" panose="020B0604020202020204" pitchFamily="34" charset="0"/>
            </a:endParaRPr>
          </a:p>
          <a:p>
            <a:pPr marL="228600" marR="35560">
              <a:spcBef>
                <a:spcPts val="600"/>
              </a:spcBef>
              <a:buNone/>
            </a:pPr>
            <a:r>
              <a:rPr lang="en-US" sz="3200" dirty="0">
                <a:solidFill>
                  <a:schemeClr val="bg1"/>
                </a:solidFill>
                <a:effectLst/>
                <a:latin typeface="Arial" panose="020B0604020202020204" pitchFamily="34" charset="0"/>
                <a:ea typeface="Arial" panose="020B0604020202020204" pitchFamily="34" charset="0"/>
              </a:rPr>
              <a:t>Hughes, Troy Martin. (2024).” Who’s Still Bringing That Big Data Energy?</a:t>
            </a:r>
            <a:r>
              <a:rPr lang="en-US" sz="3200" spc="20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Leading a SAS® Conference by Leveraging a 48-Year Longitudinal Analysis of 30,498 Presentations in the SAS User Community”. </a:t>
            </a:r>
            <a:r>
              <a:rPr lang="en-US" sz="3200" i="1" dirty="0">
                <a:solidFill>
                  <a:schemeClr val="bg1"/>
                </a:solidFill>
                <a:effectLst/>
                <a:latin typeface="Arial" panose="020B0604020202020204" pitchFamily="34" charset="0"/>
                <a:ea typeface="Arial" panose="020B0604020202020204" pitchFamily="34" charset="0"/>
              </a:rPr>
              <a:t>Proceedings</a:t>
            </a:r>
            <a:r>
              <a:rPr lang="en-US" sz="3200" i="1" spc="-15"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of</a:t>
            </a:r>
            <a:r>
              <a:rPr lang="en-US" sz="3200" i="1" spc="-20"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the</a:t>
            </a:r>
            <a:r>
              <a:rPr lang="en-US" sz="3200" i="1" spc="-10"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Western</a:t>
            </a:r>
            <a:r>
              <a:rPr lang="en-US" sz="3200" i="1" spc="-20"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Users</a:t>
            </a:r>
            <a:r>
              <a:rPr lang="en-US" sz="3200" i="1" spc="-15"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of</a:t>
            </a:r>
            <a:r>
              <a:rPr lang="en-US" sz="3200" i="1" spc="-10"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SAS</a:t>
            </a:r>
            <a:r>
              <a:rPr lang="en-US" sz="3200" i="1" spc="-25"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Software</a:t>
            </a:r>
            <a:r>
              <a:rPr lang="en-US" sz="3200" i="1" spc="-20"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2024</a:t>
            </a:r>
            <a:r>
              <a:rPr lang="en-US" sz="3200" i="1" spc="-20"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Conference</a:t>
            </a:r>
            <a:r>
              <a:rPr lang="en-US" sz="3200" dirty="0">
                <a:solidFill>
                  <a:schemeClr val="bg1"/>
                </a:solidFill>
                <a:effectLst/>
                <a:latin typeface="Arial" panose="020B0604020202020204" pitchFamily="34" charset="0"/>
                <a:ea typeface="Arial" panose="020B0604020202020204" pitchFamily="34" charset="0"/>
              </a:rPr>
              <a:t>,</a:t>
            </a:r>
            <a:r>
              <a:rPr lang="en-US" sz="3200" spc="-1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Sacramento,</a:t>
            </a:r>
            <a:r>
              <a:rPr lang="en-US" sz="3200" spc="-2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California.</a:t>
            </a:r>
            <a:r>
              <a:rPr lang="en-US" sz="3200" spc="-2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Retrieved from </a:t>
            </a:r>
            <a:r>
              <a:rPr lang="en-US" sz="3200" u="sng" dirty="0">
                <a:solidFill>
                  <a:schemeClr val="bg1"/>
                </a:solidFill>
                <a:effectLst/>
                <a:latin typeface="Arial" panose="020B0604020202020204" pitchFamily="34" charset="0"/>
                <a:ea typeface="Arial" panose="020B0604020202020204" pitchFamily="34" charset="0"/>
                <a:hlinkClick r:id="rId12">
                  <a:extLst>
                    <a:ext uri="{A12FA001-AC4F-418D-AE19-62706E023703}">
                      <ahyp:hlinkClr xmlns:ahyp="http://schemas.microsoft.com/office/drawing/2018/hyperlinkcolor" val="tx"/>
                    </a:ext>
                  </a:extLst>
                </a:hlinkClick>
              </a:rPr>
              <a:t>https://www.lexjansen.com/sas-bibliographies/Hughes-2024_wuss-216_48-year-analysis.pdf</a:t>
            </a:r>
            <a:endParaRPr lang="en-US" sz="3200" dirty="0">
              <a:solidFill>
                <a:schemeClr val="bg1"/>
              </a:solidFill>
              <a:effectLst/>
              <a:latin typeface="Arial" panose="020B0604020202020204" pitchFamily="34" charset="0"/>
              <a:ea typeface="Arial" panose="020B0604020202020204" pitchFamily="34" charset="0"/>
            </a:endParaRPr>
          </a:p>
          <a:p>
            <a:pPr marL="227965" marR="133985">
              <a:spcBef>
                <a:spcPts val="595"/>
              </a:spcBef>
            </a:pPr>
            <a:r>
              <a:rPr lang="en-US" sz="3200" dirty="0">
                <a:solidFill>
                  <a:schemeClr val="bg1"/>
                </a:solidFill>
                <a:effectLst/>
                <a:latin typeface="Arial" panose="020B0604020202020204" pitchFamily="34" charset="0"/>
                <a:ea typeface="Arial" panose="020B0604020202020204" pitchFamily="34" charset="0"/>
              </a:rPr>
              <a:t>Jablonski,</a:t>
            </a:r>
            <a:r>
              <a:rPr lang="en-US" sz="3200" spc="-2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Bart.</a:t>
            </a:r>
            <a:r>
              <a:rPr lang="en-US" sz="3200" spc="-2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(2023).</a:t>
            </a:r>
            <a:r>
              <a:rPr lang="en-US" sz="3200" spc="-2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"Share</a:t>
            </a:r>
            <a:r>
              <a:rPr lang="en-US" sz="3200" spc="-2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your</a:t>
            </a:r>
            <a:r>
              <a:rPr lang="en-US" sz="3200" spc="-15"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code</a:t>
            </a:r>
            <a:r>
              <a:rPr lang="en-US" sz="3200" spc="-2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with</a:t>
            </a:r>
            <a:r>
              <a:rPr lang="en-US" sz="3200" spc="-1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SAS</a:t>
            </a:r>
            <a:r>
              <a:rPr lang="en-US" sz="3200" spc="-1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Packages</a:t>
            </a:r>
            <a:r>
              <a:rPr lang="en-US" sz="3200" spc="-15"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a:t>
            </a:r>
            <a:r>
              <a:rPr lang="en-US" sz="3200" spc="-1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a</a:t>
            </a:r>
            <a:r>
              <a:rPr lang="en-US" sz="3200" spc="-20" dirty="0">
                <a:solidFill>
                  <a:schemeClr val="bg1"/>
                </a:solidFill>
                <a:effectLst/>
                <a:latin typeface="Arial" panose="020B0604020202020204" pitchFamily="34" charset="0"/>
                <a:ea typeface="Arial" panose="020B0604020202020204" pitchFamily="34" charset="0"/>
              </a:rPr>
              <a:t> </a:t>
            </a:r>
            <a:r>
              <a:rPr lang="en-US" sz="3200" dirty="0">
                <a:solidFill>
                  <a:schemeClr val="bg1"/>
                </a:solidFill>
                <a:effectLst/>
                <a:latin typeface="Arial" panose="020B0604020202020204" pitchFamily="34" charset="0"/>
                <a:ea typeface="Arial" panose="020B0604020202020204" pitchFamily="34" charset="0"/>
              </a:rPr>
              <a:t>Hands-on-Workshop".</a:t>
            </a:r>
            <a:r>
              <a:rPr lang="en-US" sz="3200" spc="-20"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Proceedings</a:t>
            </a:r>
            <a:r>
              <a:rPr lang="en-US" sz="3200" i="1" spc="-15" dirty="0">
                <a:solidFill>
                  <a:schemeClr val="bg1"/>
                </a:solidFill>
                <a:effectLst/>
                <a:latin typeface="Arial" panose="020B0604020202020204" pitchFamily="34" charset="0"/>
                <a:ea typeface="Arial" panose="020B0604020202020204" pitchFamily="34" charset="0"/>
              </a:rPr>
              <a:t> </a:t>
            </a:r>
            <a:r>
              <a:rPr lang="en-US" sz="3200" i="1" dirty="0">
                <a:solidFill>
                  <a:schemeClr val="bg1"/>
                </a:solidFill>
                <a:effectLst/>
                <a:latin typeface="Arial" panose="020B0604020202020204" pitchFamily="34" charset="0"/>
                <a:ea typeface="Arial" panose="020B0604020202020204" pitchFamily="34" charset="0"/>
              </a:rPr>
              <a:t>of Western Users of SAS Software 2023 Conference, </a:t>
            </a:r>
            <a:r>
              <a:rPr lang="en-US" sz="3200" dirty="0">
                <a:solidFill>
                  <a:schemeClr val="bg1"/>
                </a:solidFill>
                <a:effectLst/>
                <a:latin typeface="Arial" panose="020B0604020202020204" pitchFamily="34" charset="0"/>
                <a:ea typeface="Arial" panose="020B0604020202020204" pitchFamily="34" charset="0"/>
              </a:rPr>
              <a:t>San Diego, California. Retrieved from </a:t>
            </a:r>
            <a:r>
              <a:rPr lang="en-US" sz="3200" u="sng" spc="-10" dirty="0">
                <a:solidFill>
                  <a:schemeClr val="bg1"/>
                </a:solidFill>
                <a:effectLst/>
                <a:latin typeface="Arial" panose="020B0604020202020204" pitchFamily="34" charset="0"/>
                <a:ea typeface="Arial" panose="020B0604020202020204" pitchFamily="34" charset="0"/>
                <a:hlinkClick r:id="rId13">
                  <a:extLst>
                    <a:ext uri="{A12FA001-AC4F-418D-AE19-62706E023703}">
                      <ahyp:hlinkClr xmlns:ahyp="http://schemas.microsoft.com/office/drawing/2018/hyperlinkcolor" val="tx"/>
                    </a:ext>
                  </a:extLst>
                </a:hlinkClick>
              </a:rPr>
              <a:t>https://www.lexjansen.com/wuss/2023/WUSS-2023-Paper-208.pdf</a:t>
            </a:r>
            <a:endParaRPr lang="en-US" sz="4000" dirty="0">
              <a:solidFill>
                <a:schemeClr val="bg1"/>
              </a:solidFill>
              <a:effectLst/>
              <a:latin typeface="Arial" panose="020B0604020202020204" pitchFamily="34" charset="0"/>
              <a:ea typeface="Arial" panose="020B0604020202020204" pitchFamily="34" charset="0"/>
            </a:endParaRPr>
          </a:p>
        </p:txBody>
      </p:sp>
      <p:sp>
        <p:nvSpPr>
          <p:cNvPr id="34" name="Rectangle 33">
            <a:extLst>
              <a:ext uri="{FF2B5EF4-FFF2-40B4-BE49-F238E27FC236}">
                <a16:creationId xmlns:a16="http://schemas.microsoft.com/office/drawing/2014/main" id="{0E5F89E8-7EB8-52ED-DC38-9A209AAF5473}"/>
              </a:ext>
            </a:extLst>
          </p:cNvPr>
          <p:cNvSpPr/>
          <p:nvPr/>
        </p:nvSpPr>
        <p:spPr>
          <a:xfrm>
            <a:off x="9550646" y="13610801"/>
            <a:ext cx="26034754" cy="514697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i="1" dirty="0">
                <a:solidFill>
                  <a:schemeClr val="bg1"/>
                </a:solidFill>
              </a:rPr>
              <a:t>I dedicate this paper and </a:t>
            </a:r>
            <a:r>
              <a:rPr lang="en-US" sz="3200" i="1" dirty="0" err="1">
                <a:solidFill>
                  <a:schemeClr val="bg1"/>
                </a:solidFill>
              </a:rPr>
              <a:t>ePoster</a:t>
            </a:r>
            <a:r>
              <a:rPr lang="en-US" sz="3200" i="1" dirty="0">
                <a:solidFill>
                  <a:schemeClr val="bg1"/>
                </a:solidFill>
              </a:rPr>
              <a:t> to:</a:t>
            </a:r>
          </a:p>
          <a:p>
            <a:r>
              <a:rPr lang="en-US" sz="3200" i="1" dirty="0">
                <a:solidFill>
                  <a:schemeClr val="bg1"/>
                </a:solidFill>
              </a:rPr>
              <a:t>The unparalleled Lex Jansen, who sent me down this rabbit hole many years ago and enabled my first efforts to utilize the fantastic resource that is lexjansen.com. At my request, Lex added first the ability to save searches in the SAS paper search page to XML, and then later to JSON.</a:t>
            </a:r>
          </a:p>
          <a:p>
            <a:r>
              <a:rPr lang="en-US" sz="3200" i="1" dirty="0">
                <a:solidFill>
                  <a:schemeClr val="bg1"/>
                </a:solidFill>
              </a:rPr>
              <a:t>To my SAS-</a:t>
            </a:r>
            <a:r>
              <a:rPr lang="en-US" sz="3200" i="1" dirty="0" err="1">
                <a:solidFill>
                  <a:schemeClr val="bg1"/>
                </a:solidFill>
              </a:rPr>
              <a:t>sy</a:t>
            </a:r>
            <a:r>
              <a:rPr lang="en-US" sz="3200" i="1" dirty="0">
                <a:solidFill>
                  <a:schemeClr val="bg1"/>
                </a:solidFill>
              </a:rPr>
              <a:t> friends and co-conspirators, Troy Martin Hughes, who has been unfailingly supportive, wildly creative, inspirational, and so much fun; to Bart Jablonski, with his encyclopedia-like knowledge of SAS, his fantastic SAS packages, and the best slinger of American slang ever; to Ron Fehd, who has sparked so many of my own wildly creative ideas, and to </a:t>
            </a:r>
            <a:r>
              <a:rPr lang="en-US" sz="3200" i="1" dirty="0" err="1">
                <a:solidFill>
                  <a:schemeClr val="bg1"/>
                </a:solidFill>
              </a:rPr>
              <a:t>Richann</a:t>
            </a:r>
            <a:r>
              <a:rPr lang="en-US" sz="3200" i="1" dirty="0">
                <a:solidFill>
                  <a:schemeClr val="bg1"/>
                </a:solidFill>
              </a:rPr>
              <a:t> Watson, who keeps my feet on the ground and shares her incredible expertise with grace.</a:t>
            </a:r>
          </a:p>
          <a:p>
            <a:r>
              <a:rPr lang="en-US" sz="3200" i="1" dirty="0">
                <a:solidFill>
                  <a:schemeClr val="bg1"/>
                </a:solidFill>
              </a:rPr>
              <a:t>To Chris </a:t>
            </a:r>
            <a:r>
              <a:rPr lang="en-US" sz="3200" i="1" dirty="0" err="1">
                <a:solidFill>
                  <a:schemeClr val="bg1"/>
                </a:solidFill>
              </a:rPr>
              <a:t>Hemedinger</a:t>
            </a:r>
            <a:r>
              <a:rPr lang="en-US" sz="3200" i="1" dirty="0">
                <a:solidFill>
                  <a:schemeClr val="bg1"/>
                </a:solidFill>
              </a:rPr>
              <a:t>, his SAS Communities colleagues, and the SAS Blog writers, for providing a useful, and rich SAS communal resource.</a:t>
            </a:r>
          </a:p>
          <a:p>
            <a:r>
              <a:rPr lang="en-US" sz="3200" i="1" dirty="0">
                <a:solidFill>
                  <a:schemeClr val="bg1"/>
                </a:solidFill>
              </a:rPr>
              <a:t>To the many SAS tech support / R&amp;D / Education staff who have helped me along the way – too many to name!</a:t>
            </a:r>
          </a:p>
          <a:p>
            <a:r>
              <a:rPr lang="en-US" sz="3200" i="1" dirty="0">
                <a:solidFill>
                  <a:schemeClr val="bg1"/>
                </a:solidFill>
              </a:rPr>
              <a:t>Long may we wave!</a:t>
            </a:r>
          </a:p>
        </p:txBody>
      </p:sp>
      <p:sp>
        <p:nvSpPr>
          <p:cNvPr id="36" name="TextBox 35">
            <a:extLst>
              <a:ext uri="{FF2B5EF4-FFF2-40B4-BE49-F238E27FC236}">
                <a16:creationId xmlns:a16="http://schemas.microsoft.com/office/drawing/2014/main" id="{AD839B0B-E9E8-B47A-ECE8-7B34CFFCD8D5}"/>
              </a:ext>
            </a:extLst>
          </p:cNvPr>
          <p:cNvSpPr txBox="1"/>
          <p:nvPr/>
        </p:nvSpPr>
        <p:spPr>
          <a:xfrm>
            <a:off x="9550646" y="4947997"/>
            <a:ext cx="9464334" cy="1107996"/>
          </a:xfrm>
          <a:prstGeom prst="rect">
            <a:avLst/>
          </a:prstGeom>
          <a:noFill/>
        </p:spPr>
        <p:txBody>
          <a:bodyPr wrap="square" rtlCol="0">
            <a:spAutoFit/>
          </a:bodyPr>
          <a:lstStyle/>
          <a:p>
            <a:r>
              <a:rPr lang="en-US" b="1" dirty="0">
                <a:solidFill>
                  <a:schemeClr val="bg1"/>
                </a:solidFill>
              </a:rPr>
              <a:t>References</a:t>
            </a:r>
          </a:p>
        </p:txBody>
      </p:sp>
      <p:sp>
        <p:nvSpPr>
          <p:cNvPr id="38" name="TextBox 37">
            <a:extLst>
              <a:ext uri="{FF2B5EF4-FFF2-40B4-BE49-F238E27FC236}">
                <a16:creationId xmlns:a16="http://schemas.microsoft.com/office/drawing/2014/main" id="{2016E74E-B744-560E-8FB5-0D27ED41C170}"/>
              </a:ext>
            </a:extLst>
          </p:cNvPr>
          <p:cNvSpPr txBox="1"/>
          <p:nvPr/>
        </p:nvSpPr>
        <p:spPr>
          <a:xfrm>
            <a:off x="9550646" y="12144761"/>
            <a:ext cx="9464334" cy="1107996"/>
          </a:xfrm>
          <a:prstGeom prst="rect">
            <a:avLst/>
          </a:prstGeom>
          <a:noFill/>
        </p:spPr>
        <p:txBody>
          <a:bodyPr wrap="square" rtlCol="0">
            <a:spAutoFit/>
          </a:bodyPr>
          <a:lstStyle/>
          <a:p>
            <a:r>
              <a:rPr lang="en-US" b="1" dirty="0">
                <a:solidFill>
                  <a:schemeClr val="bg1"/>
                </a:solidFill>
              </a:rPr>
              <a:t>Acknowledgements</a:t>
            </a:r>
          </a:p>
        </p:txBody>
      </p:sp>
    </p:spTree>
    <p:extLst>
      <p:ext uri="{BB962C8B-B14F-4D97-AF65-F5344CB8AC3E}">
        <p14:creationId xmlns:p14="http://schemas.microsoft.com/office/powerpoint/2010/main" val="22074937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1_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C0586A47-2841-43D9-AC78-0E63ADAA2BBD}" vid="{B512E11C-66C1-430E-A411-7734503727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PharmaSUG2022_EPoster_Template_option_1</Template>
  <TotalTime>2731</TotalTime>
  <Words>2060</Words>
  <Application>Microsoft Office PowerPoint</Application>
  <PresentationFormat>Custom</PresentationFormat>
  <Paragraphs>201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Courier New</vt:lpstr>
      <vt:lpstr>1_Depth</vt:lpstr>
      <vt:lpstr>ExCITE-ing! Build Your Paper’s Reference Section Programmatically Using Lex Jansen’s Website and SAS®</vt:lpstr>
      <vt:lpstr>ExCITE-ing! Build Your Paper’s Reference Section Programmatically Using Lex Jansen’s Website and SAS®</vt:lpstr>
      <vt:lpstr>ExCITE-ing! Build Your Paper’s Reference Section Programmatically Using Lex Jansen’s Website and SAS®</vt:lpstr>
      <vt:lpstr>ExCITE-ing! Build Your Paper’s Reference Section Programmatically Using Lex Jansen’s Website and SAS®</vt:lpstr>
      <vt:lpstr>ExCITE-ing! Build Your Paper’s Reference Section Programmatically Using Lex Jansen’s Website and SAS®</vt:lpstr>
      <vt:lpstr>ExCITE-ing! Build Your Paper’s Reference Section Programmatically Using Lex Jansen’s Website and SAS®</vt:lpstr>
      <vt:lpstr>ExCITE-ing! Build Your Paper’s Reference Section Programmatically Using Lex Jansen’s Website and SAS®</vt:lpstr>
      <vt:lpstr>ExCITE-ing! Build Your Paper’s Reference Section Programmatically Using Lex Jansen’s Website and SAS®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Philip Gregory</dc:creator>
  <cp:lastModifiedBy>Louise Hadden</cp:lastModifiedBy>
  <cp:revision>10</cp:revision>
  <dcterms:created xsi:type="dcterms:W3CDTF">2023-01-16T18:10:55Z</dcterms:created>
  <dcterms:modified xsi:type="dcterms:W3CDTF">2025-10-01T14:10:25Z</dcterms:modified>
</cp:coreProperties>
</file>