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5"/>
  </p:notesMasterIdLst>
  <p:sldIdLst>
    <p:sldId id="272" r:id="rId2"/>
    <p:sldId id="260" r:id="rId3"/>
    <p:sldId id="258" r:id="rId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FF6"/>
    <a:srgbClr val="3D5D19"/>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2829" autoAdjust="0"/>
  </p:normalViewPr>
  <p:slideViewPr>
    <p:cSldViewPr>
      <p:cViewPr varScale="1">
        <p:scale>
          <a:sx n="35" d="100"/>
          <a:sy n="35" d="100"/>
        </p:scale>
        <p:origin x="1168" y="2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752325C8-FBBD-4932-9471-D48E54CDCCAC}" type="datetimeFigureOut">
              <a:rPr lang="en-US" altLang="en-US"/>
              <a:pPr>
                <a:defRPr/>
              </a:pPr>
              <a:t>6/2/2025</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27E27DB-B1BF-4D0B-A3CB-23545D04F86D}" type="slidenum">
              <a:rPr lang="en-US" altLang="en-US"/>
              <a:pPr>
                <a:defRPr/>
              </a:pPr>
              <a:t>‹#›</a:t>
            </a:fld>
            <a:endParaRPr lang="en-US" altLang="en-US"/>
          </a:p>
        </p:txBody>
      </p:sp>
    </p:spTree>
    <p:extLst>
      <p:ext uri="{BB962C8B-B14F-4D97-AF65-F5344CB8AC3E}">
        <p14:creationId xmlns:p14="http://schemas.microsoft.com/office/powerpoint/2010/main" val="3336329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2</a:t>
            </a:fld>
            <a:endParaRPr lang="en-US" altLang="en-US"/>
          </a:p>
        </p:txBody>
      </p:sp>
    </p:spTree>
    <p:extLst>
      <p:ext uri="{BB962C8B-B14F-4D97-AF65-F5344CB8AC3E}">
        <p14:creationId xmlns:p14="http://schemas.microsoft.com/office/powerpoint/2010/main" val="281986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F966B7-570F-4BEB-B8FC-F2C67BAC5B4C}"/>
              </a:ext>
            </a:extLst>
          </p:cNvPr>
          <p:cNvSpPr>
            <a:spLocks noGrp="1"/>
          </p:cNvSpPr>
          <p:nvPr>
            <p:ph type="body" sz="quarter" idx="13" hasCustomPrompt="1"/>
          </p:nvPr>
        </p:nvSpPr>
        <p:spPr>
          <a:xfrm>
            <a:off x="762000" y="1905000"/>
            <a:ext cx="10820400" cy="1447800"/>
          </a:xfrm>
        </p:spPr>
        <p:txBody>
          <a:bodyPr/>
          <a:lstStyle>
            <a:lvl1pPr marL="109537" indent="0">
              <a:buNone/>
              <a:defRPr b="0"/>
            </a:lvl1pPr>
          </a:lstStyle>
          <a:p>
            <a:pPr lvl="0"/>
            <a:r>
              <a:rPr lang="en-US" dirty="0"/>
              <a:t>Author 1 Name: Author 1 Biography</a:t>
            </a:r>
          </a:p>
        </p:txBody>
      </p:sp>
      <p:sp>
        <p:nvSpPr>
          <p:cNvPr id="10" name="Text Placeholder 9">
            <a:extLst>
              <a:ext uri="{FF2B5EF4-FFF2-40B4-BE49-F238E27FC236}">
                <a16:creationId xmlns:a16="http://schemas.microsoft.com/office/drawing/2014/main" id="{6556E759-A785-4CA1-AB64-B7F7F5B99BCF}"/>
              </a:ext>
            </a:extLst>
          </p:cNvPr>
          <p:cNvSpPr>
            <a:spLocks noGrp="1"/>
          </p:cNvSpPr>
          <p:nvPr>
            <p:ph type="body" sz="quarter" idx="14" hasCustomPrompt="1"/>
          </p:nvPr>
        </p:nvSpPr>
        <p:spPr>
          <a:xfrm>
            <a:off x="762000" y="3505200"/>
            <a:ext cx="10820400" cy="1447800"/>
          </a:xfrm>
        </p:spPr>
        <p:txBody>
          <a:bodyPr/>
          <a:lstStyle>
            <a:lvl1pPr marL="109537" indent="0">
              <a:buNone/>
              <a:defRPr/>
            </a:lvl1pPr>
          </a:lstStyle>
          <a:p>
            <a:pPr lvl="0"/>
            <a:r>
              <a:rPr lang="en-US" dirty="0"/>
              <a:t>Author 2 Name: Author 2 Biography</a:t>
            </a:r>
          </a:p>
        </p:txBody>
      </p:sp>
      <p:sp>
        <p:nvSpPr>
          <p:cNvPr id="11" name="Date Placeholder 10">
            <a:extLst>
              <a:ext uri="{FF2B5EF4-FFF2-40B4-BE49-F238E27FC236}">
                <a16:creationId xmlns:a16="http://schemas.microsoft.com/office/drawing/2014/main" id="{A54A65E2-FB4B-42EB-9349-589AE14A3E7A}"/>
              </a:ext>
            </a:extLst>
          </p:cNvPr>
          <p:cNvSpPr>
            <a:spLocks noGrp="1"/>
          </p:cNvSpPr>
          <p:nvPr>
            <p:ph type="dt" sz="half" idx="15"/>
          </p:nvPr>
        </p:nvSpPr>
        <p:spPr/>
        <p:txBody>
          <a:bodyPr/>
          <a:lstStyle/>
          <a:p>
            <a:pPr>
              <a:defRPr/>
            </a:pPr>
            <a:fld id="{4AA55CF6-0206-4BBC-BC06-DDF7B4F3027E}" type="datetime1">
              <a:rPr lang="en-US" altLang="en-US" smtClean="0"/>
              <a:t>6/2/2025</a:t>
            </a:fld>
            <a:endParaRPr lang="en-US" altLang="en-US"/>
          </a:p>
        </p:txBody>
      </p:sp>
      <p:sp>
        <p:nvSpPr>
          <p:cNvPr id="12" name="Footer Placeholder 11">
            <a:extLst>
              <a:ext uri="{FF2B5EF4-FFF2-40B4-BE49-F238E27FC236}">
                <a16:creationId xmlns:a16="http://schemas.microsoft.com/office/drawing/2014/main" id="{AB295823-0575-43C8-AEFB-7D7DDD7F32F2}"/>
              </a:ext>
            </a:extLst>
          </p:cNvPr>
          <p:cNvSpPr>
            <a:spLocks noGrp="1"/>
          </p:cNvSpPr>
          <p:nvPr>
            <p:ph type="ftr" sz="quarter" idx="16"/>
          </p:nvPr>
        </p:nvSpPr>
        <p:spPr/>
        <p:txBody>
          <a:bodyPr/>
          <a:lstStyle/>
          <a:p>
            <a:pPr>
              <a:defRPr/>
            </a:pPr>
            <a:r>
              <a:rPr lang="en-US" dirty="0"/>
              <a:t>Paper Number HT-187</a:t>
            </a:r>
          </a:p>
        </p:txBody>
      </p:sp>
      <p:sp>
        <p:nvSpPr>
          <p:cNvPr id="13" name="Slide Number Placeholder 12">
            <a:extLst>
              <a:ext uri="{FF2B5EF4-FFF2-40B4-BE49-F238E27FC236}">
                <a16:creationId xmlns:a16="http://schemas.microsoft.com/office/drawing/2014/main" id="{CBC361B0-2C1B-468A-9569-6D7447D849B4}"/>
              </a:ext>
            </a:extLst>
          </p:cNvPr>
          <p:cNvSpPr>
            <a:spLocks noGrp="1"/>
          </p:cNvSpPr>
          <p:nvPr>
            <p:ph type="sldNum" sz="quarter" idx="17"/>
          </p:nvPr>
        </p:nvSpPr>
        <p:spPr/>
        <p:txBody>
          <a:bodyPr/>
          <a:lstStyle/>
          <a:p>
            <a:pPr>
              <a:defRPr/>
            </a:pPr>
            <a:fld id="{1C339704-F9B3-4C6B-B54B-06AD26381A4A}" type="slidenum">
              <a:rPr lang="en-US" altLang="en-US" smtClean="0"/>
              <a:pPr>
                <a:defRPr/>
              </a:pPr>
              <a:t>‹#›</a:t>
            </a:fld>
            <a:endParaRPr lang="en-US" altLang="en-US" sz="1100"/>
          </a:p>
        </p:txBody>
      </p:sp>
      <p:sp>
        <p:nvSpPr>
          <p:cNvPr id="9" name="Title 6">
            <a:extLst>
              <a:ext uri="{FF2B5EF4-FFF2-40B4-BE49-F238E27FC236}">
                <a16:creationId xmlns:a16="http://schemas.microsoft.com/office/drawing/2014/main" id="{B55CD069-371D-4FC1-A2F2-DE7927F01546}"/>
              </a:ext>
            </a:extLst>
          </p:cNvPr>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Tree>
    <p:extLst>
      <p:ext uri="{BB962C8B-B14F-4D97-AF65-F5344CB8AC3E}">
        <p14:creationId xmlns:p14="http://schemas.microsoft.com/office/powerpoint/2010/main" val="108126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Slide">
    <p:spTree>
      <p:nvGrpSpPr>
        <p:cNvPr id="1" name=""/>
        <p:cNvGrpSpPr/>
        <p:nvPr/>
      </p:nvGrpSpPr>
      <p:grpSpPr>
        <a:xfrm>
          <a:off x="0" y="0"/>
          <a:ext cx="0" cy="0"/>
          <a:chOff x="0" y="0"/>
          <a:chExt cx="0" cy="0"/>
        </a:xfrm>
      </p:grpSpPr>
      <p:sp>
        <p:nvSpPr>
          <p:cNvPr id="4" name="Right Triangle 3"/>
          <p:cNvSpPr/>
          <p:nvPr/>
        </p:nvSpPr>
        <p:spPr>
          <a:xfrm>
            <a:off x="1"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8"/>
          <p:cNvSpPr>
            <a:spLocks noGrp="1"/>
          </p:cNvSpPr>
          <p:nvPr>
            <p:ph type="ctrTitle"/>
          </p:nvPr>
        </p:nvSpPr>
        <p:spPr>
          <a:xfrm>
            <a:off x="914400" y="1752604"/>
            <a:ext cx="10363200" cy="1829761"/>
          </a:xfrm>
          <a:prstGeom prst="rect">
            <a:avLst/>
          </a:prstGeo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77665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 Option 1">
    <p:bg>
      <p:bgPr>
        <a:gradFill flip="none" rotWithShape="1">
          <a:gsLst>
            <a:gs pos="99000">
              <a:schemeClr val="tx1">
                <a:lumMod val="65000"/>
                <a:lumOff val="35000"/>
              </a:schemeClr>
            </a:gs>
            <a:gs pos="50000">
              <a:schemeClr val="bg1">
                <a:lumMod val="75000"/>
              </a:schemeClr>
            </a:gs>
            <a:gs pos="0">
              <a:srgbClr val="DFEFF6"/>
            </a:gs>
          </a:gsLst>
          <a:lin ang="5400000" scaled="0"/>
          <a:tileRect/>
        </a:gradFill>
        <a:effectLst/>
      </p:bgPr>
    </p:bg>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25373C4E-0E55-4757-9EF8-4A5017921A8F}"/>
              </a:ext>
            </a:extLst>
          </p:cNvPr>
          <p:cNvSpPr>
            <a:spLocks noGrp="1"/>
          </p:cNvSpPr>
          <p:nvPr>
            <p:ph type="ctrTitle" hasCustomPrompt="1"/>
          </p:nvPr>
        </p:nvSpPr>
        <p:spPr>
          <a:xfrm>
            <a:off x="914400" y="1752604"/>
            <a:ext cx="10363200" cy="1829761"/>
          </a:xfrm>
          <a:prstGeom prst="rect">
            <a:avLst/>
          </a:prstGeo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Section title style</a:t>
            </a:r>
          </a:p>
        </p:txBody>
      </p:sp>
      <p:sp>
        <p:nvSpPr>
          <p:cNvPr id="7" name="Subtitle 16">
            <a:extLst>
              <a:ext uri="{FF2B5EF4-FFF2-40B4-BE49-F238E27FC236}">
                <a16:creationId xmlns:a16="http://schemas.microsoft.com/office/drawing/2014/main" id="{BDF03BBF-027E-4197-91D2-E79E59BA05AC}"/>
              </a:ext>
            </a:extLst>
          </p:cNvPr>
          <p:cNvSpPr>
            <a:spLocks noGrp="1"/>
          </p:cNvSpPr>
          <p:nvPr>
            <p:ph type="subTitle" idx="1" hasCustomPrompt="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Section subtitle style</a:t>
            </a:r>
          </a:p>
        </p:txBody>
      </p:sp>
    </p:spTree>
    <p:extLst>
      <p:ext uri="{BB962C8B-B14F-4D97-AF65-F5344CB8AC3E}">
        <p14:creationId xmlns:p14="http://schemas.microsoft.com/office/powerpoint/2010/main" val="850513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 Option 2">
    <p:bg>
      <p:bgPr>
        <a:gradFill flip="none" rotWithShape="1">
          <a:gsLst>
            <a:gs pos="99000">
              <a:schemeClr val="accent1"/>
            </a:gs>
            <a:gs pos="24000">
              <a:schemeClr val="accent1">
                <a:lumMod val="40000"/>
                <a:lumOff val="60000"/>
              </a:schemeClr>
            </a:gs>
            <a:gs pos="0">
              <a:schemeClr val="accent1">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25373C4E-0E55-4757-9EF8-4A5017921A8F}"/>
              </a:ext>
            </a:extLst>
          </p:cNvPr>
          <p:cNvSpPr>
            <a:spLocks noGrp="1"/>
          </p:cNvSpPr>
          <p:nvPr>
            <p:ph type="ctrTitle" hasCustomPrompt="1"/>
          </p:nvPr>
        </p:nvSpPr>
        <p:spPr>
          <a:xfrm>
            <a:off x="914400" y="1752604"/>
            <a:ext cx="10363200" cy="1829761"/>
          </a:xfrm>
          <a:prstGeom prst="rect">
            <a:avLst/>
          </a:prstGeo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Section title style</a:t>
            </a:r>
          </a:p>
        </p:txBody>
      </p:sp>
      <p:sp>
        <p:nvSpPr>
          <p:cNvPr id="7" name="Subtitle 16">
            <a:extLst>
              <a:ext uri="{FF2B5EF4-FFF2-40B4-BE49-F238E27FC236}">
                <a16:creationId xmlns:a16="http://schemas.microsoft.com/office/drawing/2014/main" id="{BDF03BBF-027E-4197-91D2-E79E59BA05AC}"/>
              </a:ext>
            </a:extLst>
          </p:cNvPr>
          <p:cNvSpPr>
            <a:spLocks noGrp="1"/>
          </p:cNvSpPr>
          <p:nvPr>
            <p:ph type="subTitle" idx="1" hasCustomPrompt="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Section subtitle style</a:t>
            </a:r>
          </a:p>
        </p:txBody>
      </p:sp>
    </p:spTree>
    <p:extLst>
      <p:ext uri="{BB962C8B-B14F-4D97-AF65-F5344CB8AC3E}">
        <p14:creationId xmlns:p14="http://schemas.microsoft.com/office/powerpoint/2010/main" val="110959619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ide by Side Content">
    <p:spTree>
      <p:nvGrpSpPr>
        <p:cNvPr id="1" name=""/>
        <p:cNvGrpSpPr/>
        <p:nvPr/>
      </p:nvGrpSpPr>
      <p:grpSpPr>
        <a:xfrm>
          <a:off x="0" y="0"/>
          <a:ext cx="0" cy="0"/>
          <a:chOff x="0" y="0"/>
          <a:chExt cx="0" cy="0"/>
        </a:xfrm>
      </p:grpSpPr>
      <p:sp>
        <p:nvSpPr>
          <p:cNvPr id="4" name="Right Triangle 3"/>
          <p:cNvSpPr/>
          <p:nvPr/>
        </p:nvSpPr>
        <p:spPr>
          <a:xfrm>
            <a:off x="1"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itle 6">
            <a:extLst>
              <a:ext uri="{FF2B5EF4-FFF2-40B4-BE49-F238E27FC236}">
                <a16:creationId xmlns:a16="http://schemas.microsoft.com/office/drawing/2014/main" id="{D720B38A-29BE-4690-B34E-EAC209A30803}"/>
              </a:ext>
            </a:extLst>
          </p:cNvPr>
          <p:cNvSpPr txBox="1">
            <a:spLocks/>
          </p:cNvSpPr>
          <p:nvPr userDrawn="1"/>
        </p:nvSpPr>
        <p:spPr>
          <a:xfrm>
            <a:off x="2362200" y="304800"/>
            <a:ext cx="9245601"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5pPr>
            <a:lvl6pPr marL="457200" algn="l" rtl="0" eaLnBrk="1" fontAlgn="base" hangingPunct="1">
              <a:spcBef>
                <a:spcPct val="0"/>
              </a:spcBef>
              <a:spcAft>
                <a:spcPct val="0"/>
              </a:spcAft>
              <a:defRPr sz="4100" b="1">
                <a:solidFill>
                  <a:schemeClr val="tx2"/>
                </a:solidFill>
                <a:latin typeface="Lucida Sans Unicode" charset="0"/>
                <a:ea typeface="ＭＳ Ｐゴシック" charset="0"/>
              </a:defRPr>
            </a:lvl6pPr>
            <a:lvl7pPr marL="914400" algn="l" rtl="0" eaLnBrk="1" fontAlgn="base" hangingPunct="1">
              <a:spcBef>
                <a:spcPct val="0"/>
              </a:spcBef>
              <a:spcAft>
                <a:spcPct val="0"/>
              </a:spcAft>
              <a:defRPr sz="4100" b="1">
                <a:solidFill>
                  <a:schemeClr val="tx2"/>
                </a:solidFill>
                <a:latin typeface="Lucida Sans Unicode" charset="0"/>
                <a:ea typeface="ＭＳ Ｐゴシック" charset="0"/>
              </a:defRPr>
            </a:lvl7pPr>
            <a:lvl8pPr marL="1371600" algn="l" rtl="0" eaLnBrk="1" fontAlgn="base" hangingPunct="1">
              <a:spcBef>
                <a:spcPct val="0"/>
              </a:spcBef>
              <a:spcAft>
                <a:spcPct val="0"/>
              </a:spcAft>
              <a:defRPr sz="4100" b="1">
                <a:solidFill>
                  <a:schemeClr val="tx2"/>
                </a:solidFill>
                <a:latin typeface="Lucida Sans Unicode" charset="0"/>
                <a:ea typeface="ＭＳ Ｐゴシック" charset="0"/>
              </a:defRPr>
            </a:lvl8pPr>
            <a:lvl9pPr marL="1828800" algn="l" rtl="0" eaLnBrk="1" fontAlgn="base" hangingPunct="1">
              <a:spcBef>
                <a:spcPct val="0"/>
              </a:spcBef>
              <a:spcAft>
                <a:spcPct val="0"/>
              </a:spcAft>
              <a:defRPr sz="4100" b="1">
                <a:solidFill>
                  <a:schemeClr val="tx2"/>
                </a:solidFill>
                <a:latin typeface="Lucida Sans Unicode" charset="0"/>
                <a:ea typeface="ＭＳ Ｐゴシック" charset="0"/>
              </a:defRPr>
            </a:lvl9pPr>
            <a:extLst/>
          </a:lstStyle>
          <a:p>
            <a:r>
              <a:rPr lang="en-US" dirty="0"/>
              <a:t>Click to edit Master title style</a:t>
            </a:r>
          </a:p>
        </p:txBody>
      </p:sp>
      <p:sp>
        <p:nvSpPr>
          <p:cNvPr id="3" name="Content Placeholder 2">
            <a:extLst>
              <a:ext uri="{FF2B5EF4-FFF2-40B4-BE49-F238E27FC236}">
                <a16:creationId xmlns:a16="http://schemas.microsoft.com/office/drawing/2014/main" id="{045DEC39-0796-485D-BA09-0314A1320B80}"/>
              </a:ext>
            </a:extLst>
          </p:cNvPr>
          <p:cNvSpPr>
            <a:spLocks noGrp="1"/>
          </p:cNvSpPr>
          <p:nvPr>
            <p:ph sz="quarter" idx="10"/>
          </p:nvPr>
        </p:nvSpPr>
        <p:spPr>
          <a:xfrm>
            <a:off x="762000" y="1828800"/>
            <a:ext cx="4953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A551E262-69CB-4F23-AF75-898EF63027B2}"/>
              </a:ext>
            </a:extLst>
          </p:cNvPr>
          <p:cNvSpPr>
            <a:spLocks noGrp="1"/>
          </p:cNvSpPr>
          <p:nvPr>
            <p:ph sz="quarter" idx="11"/>
          </p:nvPr>
        </p:nvSpPr>
        <p:spPr>
          <a:xfrm>
            <a:off x="6400800" y="1828800"/>
            <a:ext cx="4953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9">
            <a:extLst>
              <a:ext uri="{FF2B5EF4-FFF2-40B4-BE49-F238E27FC236}">
                <a16:creationId xmlns:a16="http://schemas.microsoft.com/office/drawing/2014/main" id="{4EB547B0-6387-4912-9CA3-C05409BCE384}"/>
              </a:ext>
            </a:extLst>
          </p:cNvPr>
          <p:cNvSpPr>
            <a:spLocks noGrp="1"/>
          </p:cNvSpPr>
          <p:nvPr>
            <p:ph type="dt" sz="half" idx="12"/>
          </p:nvPr>
        </p:nvSpPr>
        <p:spPr>
          <a:xfrm>
            <a:off x="8970433" y="6408741"/>
            <a:ext cx="2559051" cy="365125"/>
          </a:xfrm>
        </p:spPr>
        <p:txBody>
          <a:bodyPr/>
          <a:lstStyle>
            <a:lvl1pPr>
              <a:defRPr/>
            </a:lvl1pPr>
          </a:lstStyle>
          <a:p>
            <a:pPr>
              <a:defRPr/>
            </a:pPr>
            <a:fld id="{A0FCC572-D901-4008-BA50-0068B7F69CD8}" type="datetime1">
              <a:rPr lang="en-US" altLang="en-US" smtClean="0"/>
              <a:t>6/2/2025</a:t>
            </a:fld>
            <a:endParaRPr lang="en-US" altLang="en-US"/>
          </a:p>
        </p:txBody>
      </p:sp>
      <p:sp>
        <p:nvSpPr>
          <p:cNvPr id="19" name="Footer Placeholder 21">
            <a:extLst>
              <a:ext uri="{FF2B5EF4-FFF2-40B4-BE49-F238E27FC236}">
                <a16:creationId xmlns:a16="http://schemas.microsoft.com/office/drawing/2014/main" id="{87BE3C48-5E78-4DCF-977D-F22F14AF890F}"/>
              </a:ext>
            </a:extLst>
          </p:cNvPr>
          <p:cNvSpPr>
            <a:spLocks noGrp="1"/>
          </p:cNvSpPr>
          <p:nvPr>
            <p:ph type="ftr" sz="quarter" idx="13"/>
          </p:nvPr>
        </p:nvSpPr>
        <p:spPr>
          <a:xfrm>
            <a:off x="5839884" y="6408741"/>
            <a:ext cx="3134783" cy="365125"/>
          </a:xfrm>
        </p:spPr>
        <p:txBody>
          <a:bodyPr/>
          <a:lstStyle>
            <a:lvl1pPr algn="ctr" eaLnBrk="1" latinLnBrk="0" hangingPunct="1">
              <a:defRPr kumimoji="0" sz="1000">
                <a:solidFill>
                  <a:schemeClr val="tx2"/>
                </a:solidFill>
              </a:defRPr>
            </a:lvl1pPr>
            <a:extLst/>
          </a:lstStyle>
          <a:p>
            <a:pPr>
              <a:defRPr/>
            </a:pPr>
            <a:r>
              <a:rPr lang="en-US" dirty="0"/>
              <a:t>Paper Number HT-187</a:t>
            </a:r>
          </a:p>
        </p:txBody>
      </p:sp>
      <p:sp>
        <p:nvSpPr>
          <p:cNvPr id="20" name="Slide Number Placeholder 17">
            <a:extLst>
              <a:ext uri="{FF2B5EF4-FFF2-40B4-BE49-F238E27FC236}">
                <a16:creationId xmlns:a16="http://schemas.microsoft.com/office/drawing/2014/main" id="{3ACD8A34-2762-4252-87E2-A4107E267F28}"/>
              </a:ext>
            </a:extLst>
          </p:cNvPr>
          <p:cNvSpPr>
            <a:spLocks noGrp="1"/>
          </p:cNvSpPr>
          <p:nvPr>
            <p:ph type="sldNum" sz="quarter" idx="14"/>
          </p:nvPr>
        </p:nvSpPr>
        <p:spPr>
          <a:xfrm>
            <a:off x="11529484" y="6408741"/>
            <a:ext cx="488949" cy="365125"/>
          </a:xfrm>
        </p:spPr>
        <p:txBody>
          <a:bodyPr/>
          <a:lstStyle>
            <a:lvl1pPr>
              <a:defRPr/>
            </a:lvl1pPr>
          </a:lstStyle>
          <a:p>
            <a:pPr>
              <a:defRPr/>
            </a:pPr>
            <a:fld id="{51A8E585-845B-497D-BF2F-352F8654D138}" type="slidenum">
              <a:rPr lang="en-US" altLang="en-US"/>
              <a:pPr>
                <a:defRPr/>
              </a:pPr>
              <a:t>‹#›</a:t>
            </a:fld>
            <a:endParaRPr lang="en-US" altLang="en-US" sz="1100"/>
          </a:p>
        </p:txBody>
      </p:sp>
    </p:spTree>
    <p:extLst>
      <p:ext uri="{BB962C8B-B14F-4D97-AF65-F5344CB8AC3E}">
        <p14:creationId xmlns:p14="http://schemas.microsoft.com/office/powerpoint/2010/main" val="317015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4FC79600-96CB-4833-A244-C493F1C4EFE5}" type="datetime1">
              <a:rPr lang="en-US" altLang="en-US" smtClean="0"/>
              <a:t>6/2/2025</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dirty="0"/>
              <a:t>Paper Number HT-187</a:t>
            </a:r>
          </a:p>
        </p:txBody>
      </p:sp>
      <p:sp>
        <p:nvSpPr>
          <p:cNvPr id="6" name="Slide Number Placeholder 17"/>
          <p:cNvSpPr>
            <a:spLocks noGrp="1"/>
          </p:cNvSpPr>
          <p:nvPr>
            <p:ph type="sldNum" sz="quarter" idx="12"/>
          </p:nvPr>
        </p:nvSpPr>
        <p:spPr/>
        <p:txBody>
          <a:bodyPr/>
          <a:lstStyle>
            <a:lvl1pPr>
              <a:defRPr/>
            </a:lvl1pPr>
          </a:lstStyle>
          <a:p>
            <a:pPr>
              <a:defRPr/>
            </a:pPr>
            <a:fld id="{D4FBC53C-9F89-4DDE-A73C-FCE67BB39BDF}" type="slidenum">
              <a:rPr lang="en-US" altLang="en-US"/>
              <a:pPr>
                <a:defRPr/>
              </a:pPr>
              <a:t>‹#›</a:t>
            </a:fld>
            <a:endParaRPr lang="en-US" altLang="en-US" sz="1100"/>
          </a:p>
        </p:txBody>
      </p:sp>
    </p:spTree>
    <p:extLst>
      <p:ext uri="{BB962C8B-B14F-4D97-AF65-F5344CB8AC3E}">
        <p14:creationId xmlns:p14="http://schemas.microsoft.com/office/powerpoint/2010/main" val="303031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55626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70" y="55626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5966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9" y="15966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9"/>
          <p:cNvSpPr>
            <a:spLocks noGrp="1"/>
          </p:cNvSpPr>
          <p:nvPr>
            <p:ph type="dt" sz="half" idx="10"/>
          </p:nvPr>
        </p:nvSpPr>
        <p:spPr/>
        <p:txBody>
          <a:bodyPr/>
          <a:lstStyle>
            <a:lvl1pPr>
              <a:defRPr/>
            </a:lvl1pPr>
          </a:lstStyle>
          <a:p>
            <a:pPr>
              <a:defRPr/>
            </a:pPr>
            <a:fld id="{E03DAAC0-0B6C-4FA3-89BE-88B965EC8772}" type="datetime1">
              <a:rPr lang="en-US" altLang="en-US" smtClean="0"/>
              <a:t>6/2/2025</a:t>
            </a:fld>
            <a:endParaRPr lang="en-US" altLang="en-US"/>
          </a:p>
        </p:txBody>
      </p:sp>
      <p:sp>
        <p:nvSpPr>
          <p:cNvPr id="9" name="Footer Placeholder 21"/>
          <p:cNvSpPr>
            <a:spLocks noGrp="1"/>
          </p:cNvSpPr>
          <p:nvPr>
            <p:ph type="ftr" sz="quarter" idx="11"/>
          </p:nvPr>
        </p:nvSpPr>
        <p:spPr/>
        <p:txBody>
          <a:bodyPr/>
          <a:lstStyle>
            <a:lvl1pPr algn="ctr" eaLnBrk="1" latinLnBrk="0" hangingPunct="1">
              <a:defRPr kumimoji="0" sz="1000">
                <a:solidFill>
                  <a:schemeClr val="tx2"/>
                </a:solidFill>
              </a:defRPr>
            </a:lvl1pPr>
            <a:extLst/>
          </a:lstStyle>
          <a:p>
            <a:pPr>
              <a:defRPr/>
            </a:pPr>
            <a:r>
              <a:rPr lang="en-US" dirty="0"/>
              <a:t>Paper Number HT-187</a:t>
            </a:r>
          </a:p>
        </p:txBody>
      </p:sp>
      <p:sp>
        <p:nvSpPr>
          <p:cNvPr id="10" name="Slide Number Placeholder 17"/>
          <p:cNvSpPr>
            <a:spLocks noGrp="1"/>
          </p:cNvSpPr>
          <p:nvPr>
            <p:ph type="sldNum" sz="quarter" idx="12"/>
          </p:nvPr>
        </p:nvSpPr>
        <p:spPr/>
        <p:txBody>
          <a:bodyPr/>
          <a:lstStyle>
            <a:lvl1pPr>
              <a:defRPr/>
            </a:lvl1pPr>
          </a:lstStyle>
          <a:p>
            <a:pPr>
              <a:defRPr/>
            </a:pPr>
            <a:fld id="{51A8E585-845B-497D-BF2F-352F8654D138}" type="slidenum">
              <a:rPr lang="en-US" altLang="en-US"/>
              <a:pPr>
                <a:defRPr/>
              </a:pPr>
              <a:t>‹#›</a:t>
            </a:fld>
            <a:endParaRPr lang="en-US" altLang="en-US" sz="1100"/>
          </a:p>
        </p:txBody>
      </p:sp>
      <p:sp>
        <p:nvSpPr>
          <p:cNvPr id="12" name="Title 6">
            <a:extLst>
              <a:ext uri="{FF2B5EF4-FFF2-40B4-BE49-F238E27FC236}">
                <a16:creationId xmlns:a16="http://schemas.microsoft.com/office/drawing/2014/main" id="{6CD2DECC-795F-453D-AE73-FED0C20E38E2}"/>
              </a:ext>
            </a:extLst>
          </p:cNvPr>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Tree>
    <p:extLst>
      <p:ext uri="{BB962C8B-B14F-4D97-AF65-F5344CB8AC3E}">
        <p14:creationId xmlns:p14="http://schemas.microsoft.com/office/powerpoint/2010/main" val="296111915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o Content">
    <p:spTree>
      <p:nvGrpSpPr>
        <p:cNvPr id="1" name=""/>
        <p:cNvGrpSpPr/>
        <p:nvPr/>
      </p:nvGrpSpPr>
      <p:grpSpPr>
        <a:xfrm>
          <a:off x="0" y="0"/>
          <a:ext cx="0" cy="0"/>
          <a:chOff x="0" y="0"/>
          <a:chExt cx="0" cy="0"/>
        </a:xfrm>
      </p:grpSpPr>
      <p:sp>
        <p:nvSpPr>
          <p:cNvPr id="3" name="Date Placeholder 9">
            <a:extLst>
              <a:ext uri="{FF2B5EF4-FFF2-40B4-BE49-F238E27FC236}">
                <a16:creationId xmlns:a16="http://schemas.microsoft.com/office/drawing/2014/main" id="{B18377EC-49B2-4F4A-A62A-250F8457F094}"/>
              </a:ext>
            </a:extLst>
          </p:cNvPr>
          <p:cNvSpPr>
            <a:spLocks noGrp="1"/>
          </p:cNvSpPr>
          <p:nvPr>
            <p:ph type="dt" sz="half" idx="10"/>
          </p:nvPr>
        </p:nvSpPr>
        <p:spPr>
          <a:xfrm>
            <a:off x="8970433" y="6408741"/>
            <a:ext cx="2559051" cy="365125"/>
          </a:xfrm>
        </p:spPr>
        <p:txBody>
          <a:bodyPr/>
          <a:lstStyle>
            <a:lvl1pPr>
              <a:defRPr/>
            </a:lvl1pPr>
          </a:lstStyle>
          <a:p>
            <a:pPr>
              <a:defRPr/>
            </a:pPr>
            <a:fld id="{83617025-73E9-41EC-ABBF-1F70A4BC8CFC}" type="datetime1">
              <a:rPr lang="en-US" altLang="en-US" smtClean="0"/>
              <a:t>6/2/2025</a:t>
            </a:fld>
            <a:endParaRPr lang="en-US" altLang="en-US"/>
          </a:p>
        </p:txBody>
      </p:sp>
      <p:sp>
        <p:nvSpPr>
          <p:cNvPr id="4" name="Footer Placeholder 21">
            <a:extLst>
              <a:ext uri="{FF2B5EF4-FFF2-40B4-BE49-F238E27FC236}">
                <a16:creationId xmlns:a16="http://schemas.microsoft.com/office/drawing/2014/main" id="{B893E797-9BE8-43E1-9DE5-7B455DD2F0E9}"/>
              </a:ext>
            </a:extLst>
          </p:cNvPr>
          <p:cNvSpPr>
            <a:spLocks noGrp="1"/>
          </p:cNvSpPr>
          <p:nvPr>
            <p:ph type="ftr" sz="quarter" idx="11"/>
          </p:nvPr>
        </p:nvSpPr>
        <p:spPr>
          <a:xfrm>
            <a:off x="5839884" y="6408741"/>
            <a:ext cx="3134783" cy="365125"/>
          </a:xfrm>
        </p:spPr>
        <p:txBody>
          <a:bodyPr/>
          <a:lstStyle>
            <a:lvl1pPr algn="ctr" eaLnBrk="1" latinLnBrk="0" hangingPunct="1">
              <a:defRPr kumimoji="0" sz="1000">
                <a:solidFill>
                  <a:schemeClr val="tx2"/>
                </a:solidFill>
              </a:defRPr>
            </a:lvl1pPr>
            <a:extLst/>
          </a:lstStyle>
          <a:p>
            <a:pPr>
              <a:defRPr/>
            </a:pPr>
            <a:r>
              <a:rPr lang="en-US" dirty="0"/>
              <a:t>Paper Number HT-187</a:t>
            </a:r>
          </a:p>
        </p:txBody>
      </p:sp>
      <p:sp>
        <p:nvSpPr>
          <p:cNvPr id="5" name="Slide Number Placeholder 17">
            <a:extLst>
              <a:ext uri="{FF2B5EF4-FFF2-40B4-BE49-F238E27FC236}">
                <a16:creationId xmlns:a16="http://schemas.microsoft.com/office/drawing/2014/main" id="{7B7F3E19-2F40-4654-A4AB-4507AA7B1EC3}"/>
              </a:ext>
            </a:extLst>
          </p:cNvPr>
          <p:cNvSpPr>
            <a:spLocks noGrp="1"/>
          </p:cNvSpPr>
          <p:nvPr>
            <p:ph type="sldNum" sz="quarter" idx="12"/>
          </p:nvPr>
        </p:nvSpPr>
        <p:spPr>
          <a:xfrm>
            <a:off x="11529484" y="6408741"/>
            <a:ext cx="488949" cy="365125"/>
          </a:xfrm>
        </p:spPr>
        <p:txBody>
          <a:bodyPr/>
          <a:lstStyle>
            <a:lvl1pPr>
              <a:defRPr/>
            </a:lvl1pPr>
          </a:lstStyle>
          <a:p>
            <a:pPr>
              <a:defRPr/>
            </a:pPr>
            <a:fld id="{51A8E585-845B-497D-BF2F-352F8654D138}" type="slidenum">
              <a:rPr lang="en-US" altLang="en-US"/>
              <a:pPr>
                <a:defRPr/>
              </a:pPr>
              <a:t>‹#›</a:t>
            </a:fld>
            <a:endParaRPr lang="en-US" altLang="en-US" sz="1100"/>
          </a:p>
        </p:txBody>
      </p:sp>
      <p:sp>
        <p:nvSpPr>
          <p:cNvPr id="6" name="Title 6">
            <a:extLst>
              <a:ext uri="{FF2B5EF4-FFF2-40B4-BE49-F238E27FC236}">
                <a16:creationId xmlns:a16="http://schemas.microsoft.com/office/drawing/2014/main" id="{D7339F21-8FDE-454B-8F10-CC2B36F76BC2}"/>
              </a:ext>
            </a:extLst>
          </p:cNvPr>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Tree>
    <p:extLst>
      <p:ext uri="{BB962C8B-B14F-4D97-AF65-F5344CB8AC3E}">
        <p14:creationId xmlns:p14="http://schemas.microsoft.com/office/powerpoint/2010/main" val="126792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708F4D9-865E-4925-AC13-32F7CDB729C2}" type="datetime1">
              <a:rPr lang="en-US" altLang="en-US" smtClean="0"/>
              <a:t>6/2/2025</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dirty="0"/>
              <a:t>Paper Number HT-187</a:t>
            </a:r>
          </a:p>
        </p:txBody>
      </p:sp>
      <p:sp>
        <p:nvSpPr>
          <p:cNvPr id="4" name="Slide Number Placeholder 17"/>
          <p:cNvSpPr>
            <a:spLocks noGrp="1"/>
          </p:cNvSpPr>
          <p:nvPr>
            <p:ph type="sldNum" sz="quarter" idx="12"/>
          </p:nvPr>
        </p:nvSpPr>
        <p:spPr/>
        <p:txBody>
          <a:bodyPr/>
          <a:lstStyle>
            <a:lvl1pPr>
              <a:defRPr/>
            </a:lvl1pPr>
          </a:lstStyle>
          <a:p>
            <a:pPr>
              <a:defRPr/>
            </a:pPr>
            <a:fld id="{12D12448-CAF6-4A22-A237-37BB83832CC2}" type="slidenum">
              <a:rPr lang="en-US" altLang="en-US"/>
              <a:pPr>
                <a:defRPr/>
              </a:pPr>
              <a:t>‹#›</a:t>
            </a:fld>
            <a:endParaRPr lang="en-US" altLang="en-US" sz="1100"/>
          </a:p>
        </p:txBody>
      </p:sp>
    </p:spTree>
    <p:extLst>
      <p:ext uri="{BB962C8B-B14F-4D97-AF65-F5344CB8AC3E}">
        <p14:creationId xmlns:p14="http://schemas.microsoft.com/office/powerpoint/2010/main" val="101163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accent1">
                <a:tint val="66000"/>
                <a:satMod val="160000"/>
              </a:schemeClr>
            </a:gs>
            <a:gs pos="50000">
              <a:schemeClr val="accent1">
                <a:tint val="44500"/>
                <a:satMod val="160000"/>
              </a:schemeClr>
            </a:gs>
            <a:gs pos="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2362200" y="301752"/>
            <a:ext cx="92202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600200"/>
            <a:ext cx="109728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41"/>
            <a:ext cx="2559051" cy="365125"/>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solidFill>
                  <a:schemeClr val="tx2"/>
                </a:solidFill>
              </a:defRPr>
            </a:lvl1pPr>
          </a:lstStyle>
          <a:p>
            <a:pPr>
              <a:defRPr/>
            </a:pPr>
            <a:fld id="{05BFFE64-F1B2-45A3-BE1B-DB5F95DEA40C}" type="datetime1">
              <a:rPr lang="en-US" altLang="en-US" smtClean="0"/>
              <a:t>6/2/2025</a:t>
            </a:fld>
            <a:endParaRPr lang="en-US" altLang="en-US"/>
          </a:p>
        </p:txBody>
      </p:sp>
      <p:sp>
        <p:nvSpPr>
          <p:cNvPr id="22" name="Footer Placeholder 21"/>
          <p:cNvSpPr>
            <a:spLocks noGrp="1"/>
          </p:cNvSpPr>
          <p:nvPr>
            <p:ph type="ftr" sz="quarter" idx="3"/>
          </p:nvPr>
        </p:nvSpPr>
        <p:spPr>
          <a:xfrm>
            <a:off x="5839884" y="6408741"/>
            <a:ext cx="3134783" cy="365125"/>
          </a:xfrm>
          <a:prstGeom prst="rect">
            <a:avLst/>
          </a:prstGeom>
        </p:spPr>
        <p:txBody>
          <a:bodyPr vert="horz" anchor="b"/>
          <a:lstStyle>
            <a:lvl1pPr algn="ctr" eaLnBrk="1" fontAlgn="auto" latinLnBrk="0" hangingPunct="1">
              <a:spcBef>
                <a:spcPts val="0"/>
              </a:spcBef>
              <a:spcAft>
                <a:spcPts val="0"/>
              </a:spcAft>
              <a:defRPr kumimoji="0" sz="1000">
                <a:solidFill>
                  <a:schemeClr val="tx2"/>
                </a:solidFill>
                <a:latin typeface="+mn-lt"/>
                <a:ea typeface="+mn-ea"/>
                <a:cs typeface="+mn-cs"/>
              </a:defRPr>
            </a:lvl1pPr>
            <a:extLst/>
          </a:lstStyle>
          <a:p>
            <a:pPr>
              <a:defRPr/>
            </a:pPr>
            <a:r>
              <a:rPr lang="en-US" dirty="0"/>
              <a:t>Paper Number HT-187</a:t>
            </a:r>
          </a:p>
        </p:txBody>
      </p:sp>
      <p:sp>
        <p:nvSpPr>
          <p:cNvPr id="18" name="Slide Number Placeholder 17"/>
          <p:cNvSpPr>
            <a:spLocks noGrp="1"/>
          </p:cNvSpPr>
          <p:nvPr>
            <p:ph type="sldNum" sz="quarter" idx="4"/>
          </p:nvPr>
        </p:nvSpPr>
        <p:spPr>
          <a:xfrm>
            <a:off x="11529484" y="6408741"/>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2"/>
                </a:solidFill>
              </a:defRPr>
            </a:lvl1pPr>
          </a:lstStyle>
          <a:p>
            <a:pPr>
              <a:defRPr/>
            </a:pPr>
            <a:fld id="{1C339704-F9B3-4C6B-B54B-06AD26381A4A}" type="slidenum">
              <a:rPr lang="en-US" altLang="en-US"/>
              <a:pPr>
                <a:defRPr/>
              </a:pPr>
              <a:t>‹#›</a:t>
            </a:fld>
            <a:endParaRPr lang="en-US" altLang="en-US" sz="1100"/>
          </a:p>
        </p:txBody>
      </p:sp>
      <p:pic>
        <p:nvPicPr>
          <p:cNvPr id="16" name="Picture 15"/>
          <p:cNvPicPr>
            <a:picLocks noChangeAspect="1"/>
          </p:cNvPicPr>
          <p:nvPr/>
        </p:nvPicPr>
        <p:blipFill>
          <a:blip r:embed="rId11">
            <a:extLst>
              <a:ext uri="{28A0092B-C50C-407E-A947-70E740481C1C}">
                <a14:useLocalDpi xmlns:a14="http://schemas.microsoft.com/office/drawing/2010/main" val="0"/>
              </a:ext>
            </a:extLst>
          </a:blip>
          <a:srcRect/>
          <a:stretch/>
        </p:blipFill>
        <p:spPr>
          <a:xfrm>
            <a:off x="533400" y="452854"/>
            <a:ext cx="1655319" cy="925903"/>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61" r:id="rId2"/>
    <p:sldLayoutId id="2147483766" r:id="rId3"/>
    <p:sldLayoutId id="2147483767" r:id="rId4"/>
    <p:sldLayoutId id="2147483762" r:id="rId5"/>
    <p:sldLayoutId id="2147483758" r:id="rId6"/>
    <p:sldLayoutId id="2147483763" r:id="rId7"/>
    <p:sldLayoutId id="2147483764" r:id="rId8"/>
    <p:sldLayoutId id="2147483759" r:id="rId9"/>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5pPr>
      <a:lvl6pPr marL="457200" algn="l" rtl="0" eaLnBrk="1" fontAlgn="base" hangingPunct="1">
        <a:spcBef>
          <a:spcPct val="0"/>
        </a:spcBef>
        <a:spcAft>
          <a:spcPct val="0"/>
        </a:spcAft>
        <a:defRPr sz="4100" b="1">
          <a:solidFill>
            <a:schemeClr val="tx2"/>
          </a:solidFill>
          <a:latin typeface="Lucida Sans Unicode" charset="0"/>
          <a:ea typeface="ＭＳ Ｐゴシック" charset="0"/>
        </a:defRPr>
      </a:lvl6pPr>
      <a:lvl7pPr marL="914400" algn="l" rtl="0" eaLnBrk="1" fontAlgn="base" hangingPunct="1">
        <a:spcBef>
          <a:spcPct val="0"/>
        </a:spcBef>
        <a:spcAft>
          <a:spcPct val="0"/>
        </a:spcAft>
        <a:defRPr sz="4100" b="1">
          <a:solidFill>
            <a:schemeClr val="tx2"/>
          </a:solidFill>
          <a:latin typeface="Lucida Sans Unicode" charset="0"/>
          <a:ea typeface="ＭＳ Ｐゴシック" charset="0"/>
        </a:defRPr>
      </a:lvl7pPr>
      <a:lvl8pPr marL="1371600" algn="l" rtl="0" eaLnBrk="1" fontAlgn="base" hangingPunct="1">
        <a:spcBef>
          <a:spcPct val="0"/>
        </a:spcBef>
        <a:spcAft>
          <a:spcPct val="0"/>
        </a:spcAft>
        <a:defRPr sz="4100" b="1">
          <a:solidFill>
            <a:schemeClr val="tx2"/>
          </a:solidFill>
          <a:latin typeface="Lucida Sans Unicode" charset="0"/>
          <a:ea typeface="ＭＳ Ｐゴシック" charset="0"/>
        </a:defRPr>
      </a:lvl8pPr>
      <a:lvl9pPr marL="1828800" algn="l" rtl="0" eaLnBrk="1" fontAlgn="base" hangingPunct="1">
        <a:spcBef>
          <a:spcPct val="0"/>
        </a:spcBef>
        <a:spcAft>
          <a:spcPct val="0"/>
        </a:spcAft>
        <a:defRPr sz="4100" b="1">
          <a:solidFill>
            <a:schemeClr val="tx2"/>
          </a:solidFill>
          <a:latin typeface="Lucida Sans Unicode" charset="0"/>
          <a:ea typeface="ＭＳ Ｐゴシック"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1" fontAlgn="base" hangingPunct="1">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1" fontAlgn="base" hangingPunct="1">
        <a:spcBef>
          <a:spcPts val="350"/>
        </a:spcBef>
        <a:spcAft>
          <a:spcPct val="0"/>
        </a:spcAft>
        <a:buClr>
          <a:schemeClr val="accent2"/>
        </a:buClr>
        <a:buFont typeface="Wingdings 2" panose="05020102010507070707" pitchFamily="18" charset="2"/>
        <a:buChar char=""/>
        <a:defRPr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9CB1E-6D17-D38C-E5C8-60EBC8B6A238}"/>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B9A1C742-6320-CA11-0396-7BCEA025A91C}"/>
              </a:ext>
            </a:extLst>
          </p:cNvPr>
          <p:cNvSpPr>
            <a:spLocks noGrp="1"/>
          </p:cNvSpPr>
          <p:nvPr>
            <p:ph type="body" sz="quarter" idx="13"/>
          </p:nvPr>
        </p:nvSpPr>
        <p:spPr>
          <a:xfrm>
            <a:off x="762000" y="2209800"/>
            <a:ext cx="10820400" cy="4038600"/>
          </a:xfrm>
        </p:spPr>
        <p:txBody>
          <a:bodyPr/>
          <a:lstStyle/>
          <a:p>
            <a:r>
              <a:rPr lang="en-US" dirty="0"/>
              <a:t>Louise S. Hadden:</a:t>
            </a:r>
          </a:p>
          <a:p>
            <a:endParaRPr lang="en-US" dirty="0"/>
          </a:p>
          <a:p>
            <a:r>
              <a:rPr lang="en-US" dirty="0"/>
              <a:t>Louise Hadden presented at her first SAS conference in 1996 and has never looked back, presenting at multiple conferences across the continent over the years. She supports file building and analytic programming for life sciences organizations, most frequently government agencies such as CMS and CDC, and specializes in reporting and data visualization.</a:t>
            </a:r>
          </a:p>
          <a:p>
            <a:endParaRPr lang="en-US" dirty="0"/>
          </a:p>
        </p:txBody>
      </p:sp>
      <p:sp>
        <p:nvSpPr>
          <p:cNvPr id="12" name="Title 11">
            <a:extLst>
              <a:ext uri="{FF2B5EF4-FFF2-40B4-BE49-F238E27FC236}">
                <a16:creationId xmlns:a16="http://schemas.microsoft.com/office/drawing/2014/main" id="{6D82D1E6-77B8-5A5C-E449-D3D221A534EF}"/>
              </a:ext>
            </a:extLst>
          </p:cNvPr>
          <p:cNvSpPr>
            <a:spLocks noGrp="1"/>
          </p:cNvSpPr>
          <p:nvPr>
            <p:ph type="title"/>
          </p:nvPr>
        </p:nvSpPr>
        <p:spPr>
          <a:xfrm>
            <a:off x="2362200" y="304800"/>
            <a:ext cx="9245601" cy="2209800"/>
          </a:xfrm>
        </p:spPr>
        <p:txBody>
          <a:bodyPr>
            <a:normAutofit fontScale="90000"/>
          </a:bodyPr>
          <a:lstStyle/>
          <a:p>
            <a:r>
              <a:rPr lang="en-US" dirty="0">
                <a:effectLst/>
              </a:rPr>
              <a:t>The (ODS) Output of Your Desires: Creating Designer Reports and Data Sets</a:t>
            </a:r>
            <a:br>
              <a:rPr lang="en-US" dirty="0">
                <a:effectLst/>
              </a:rPr>
            </a:br>
            <a:endParaRPr lang="en-US" dirty="0"/>
          </a:p>
        </p:txBody>
      </p:sp>
      <p:sp>
        <p:nvSpPr>
          <p:cNvPr id="2" name="Footer Placeholder 1">
            <a:extLst>
              <a:ext uri="{FF2B5EF4-FFF2-40B4-BE49-F238E27FC236}">
                <a16:creationId xmlns:a16="http://schemas.microsoft.com/office/drawing/2014/main" id="{273F3C0D-C355-FD40-9332-3D8D8DBF7EB6}"/>
              </a:ext>
            </a:extLst>
          </p:cNvPr>
          <p:cNvSpPr txBox="1">
            <a:spLocks/>
          </p:cNvSpPr>
          <p:nvPr/>
        </p:nvSpPr>
        <p:spPr>
          <a:xfrm>
            <a:off x="4528608" y="6370637"/>
            <a:ext cx="3134783"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9pPr>
          </a:lstStyle>
          <a:p>
            <a:pPr>
              <a:defRPr/>
            </a:pPr>
            <a:r>
              <a:rPr lang="en-US" dirty="0"/>
              <a:t>Paper Number HT-187</a:t>
            </a:r>
          </a:p>
        </p:txBody>
      </p:sp>
    </p:spTree>
    <p:extLst>
      <p:ext uri="{BB962C8B-B14F-4D97-AF65-F5344CB8AC3E}">
        <p14:creationId xmlns:p14="http://schemas.microsoft.com/office/powerpoint/2010/main" val="263668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E5481EA-4633-4AB5-9E4A-997BFD328D14}"/>
              </a:ext>
            </a:extLst>
          </p:cNvPr>
          <p:cNvSpPr>
            <a:spLocks noGrp="1"/>
          </p:cNvSpPr>
          <p:nvPr>
            <p:ph idx="1"/>
          </p:nvPr>
        </p:nvSpPr>
        <p:spPr>
          <a:xfrm>
            <a:off x="583185" y="1676400"/>
            <a:ext cx="10972800" cy="4406900"/>
          </a:xfrm>
        </p:spPr>
        <p:txBody>
          <a:bodyPr/>
          <a:lstStyle/>
          <a:p>
            <a:pPr marL="109537" indent="0">
              <a:buNone/>
            </a:pPr>
            <a:endParaRPr lang="en-US" dirty="0"/>
          </a:p>
          <a:p>
            <a:endParaRPr lang="en-US" dirty="0"/>
          </a:p>
        </p:txBody>
      </p:sp>
      <p:sp>
        <p:nvSpPr>
          <p:cNvPr id="5" name="Title 4">
            <a:extLst>
              <a:ext uri="{FF2B5EF4-FFF2-40B4-BE49-F238E27FC236}">
                <a16:creationId xmlns:a16="http://schemas.microsoft.com/office/drawing/2014/main" id="{D9C5C0CA-638B-4A18-80AB-13847D092621}"/>
              </a:ext>
            </a:extLst>
          </p:cNvPr>
          <p:cNvSpPr>
            <a:spLocks noGrp="1"/>
          </p:cNvSpPr>
          <p:nvPr>
            <p:ph type="title"/>
          </p:nvPr>
        </p:nvSpPr>
        <p:spPr>
          <a:xfrm>
            <a:off x="2310384" y="381000"/>
            <a:ext cx="9245601" cy="1143000"/>
          </a:xfrm>
        </p:spPr>
        <p:txBody>
          <a:bodyPr/>
          <a:lstStyle/>
          <a:p>
            <a:r>
              <a:rPr lang="en-US" dirty="0"/>
              <a:t>ODS Output Objects</a:t>
            </a:r>
          </a:p>
        </p:txBody>
      </p:sp>
      <p:sp>
        <p:nvSpPr>
          <p:cNvPr id="3" name="Footer Placeholder 1">
            <a:extLst>
              <a:ext uri="{FF2B5EF4-FFF2-40B4-BE49-F238E27FC236}">
                <a16:creationId xmlns:a16="http://schemas.microsoft.com/office/drawing/2014/main" id="{8E45F045-ADCB-1868-7E40-571692FD7D41}"/>
              </a:ext>
            </a:extLst>
          </p:cNvPr>
          <p:cNvSpPr txBox="1">
            <a:spLocks/>
          </p:cNvSpPr>
          <p:nvPr/>
        </p:nvSpPr>
        <p:spPr>
          <a:xfrm>
            <a:off x="4528608" y="6370637"/>
            <a:ext cx="3134783" cy="365125"/>
          </a:xfrm>
          <a:prstGeom prst="rect">
            <a:avLst/>
          </a:prstGeom>
        </p:spPr>
        <p:txBody>
          <a:bodyPr vert="horz" anchor="b"/>
          <a:lstStyle>
            <a:defPPr>
              <a:defRPr lang="en-US"/>
            </a:defPPr>
            <a:lvl1pPr algn="ctr" rtl="0" eaLnBrk="1" fontAlgn="auto" latinLnBrk="0" hangingPunct="1">
              <a:spcBef>
                <a:spcPts val="0"/>
              </a:spcBef>
              <a:spcAft>
                <a:spcPts val="0"/>
              </a:spcAft>
              <a:defRPr kumimoji="0" sz="10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9pPr>
          </a:lstStyle>
          <a:p>
            <a:pPr>
              <a:defRPr/>
            </a:pPr>
            <a:r>
              <a:rPr lang="en-US" dirty="0"/>
              <a:t>Paper Number HT-187</a:t>
            </a:r>
          </a:p>
        </p:txBody>
      </p:sp>
      <p:sp>
        <p:nvSpPr>
          <p:cNvPr id="4" name="TextBox 3">
            <a:extLst>
              <a:ext uri="{FF2B5EF4-FFF2-40B4-BE49-F238E27FC236}">
                <a16:creationId xmlns:a16="http://schemas.microsoft.com/office/drawing/2014/main" id="{15DF36F2-D5B7-8AA6-C764-3E1377E0A559}"/>
              </a:ext>
            </a:extLst>
          </p:cNvPr>
          <p:cNvSpPr txBox="1"/>
          <p:nvPr/>
        </p:nvSpPr>
        <p:spPr>
          <a:xfrm>
            <a:off x="483912" y="2362200"/>
            <a:ext cx="11227815" cy="523220"/>
          </a:xfrm>
          <a:prstGeom prst="rect">
            <a:avLst/>
          </a:prstGeom>
          <a:noFill/>
        </p:spPr>
        <p:txBody>
          <a:bodyPr wrap="square">
            <a:spAutoFit/>
          </a:bodyPr>
          <a:lstStyle/>
          <a:p>
            <a:r>
              <a:rPr lang="en-US" sz="2800" b="1" dirty="0"/>
              <a:t>https://github.com/TheGirlWiththeSASTattoo/PharmaSUG2025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txBox="1">
            <a:spLocks/>
          </p:cNvSpPr>
          <p:nvPr/>
        </p:nvSpPr>
        <p:spPr bwMode="auto">
          <a:xfrm>
            <a:off x="2449830" y="1537454"/>
            <a:ext cx="838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MS PGothic" panose="020B0600070205080204" pitchFamily="34" charset="-128"/>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MS PGothic" panose="020B0600070205080204" pitchFamily="34" charset="-128"/>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MS PGothic" panose="020B0600070205080204" pitchFamily="34" charset="-128"/>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MS PGothic" panose="020B0600070205080204" pitchFamily="34" charset="-128"/>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5pPr>
            <a:lvl6pPr marL="25146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6pPr>
            <a:lvl7pPr marL="2971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7pPr>
            <a:lvl8pPr marL="3429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8pPr>
            <a:lvl9pPr marL="3886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9pPr>
          </a:lstStyle>
          <a:p>
            <a:pPr eaLnBrk="1" hangingPunct="1">
              <a:spcBef>
                <a:spcPct val="0"/>
              </a:spcBef>
              <a:buFont typeface="Arial" panose="020B0604020202020204" pitchFamily="34" charset="0"/>
              <a:buNone/>
            </a:pPr>
            <a:r>
              <a:rPr lang="en-US" altLang="en-US" sz="2400" dirty="0">
                <a:solidFill>
                  <a:srgbClr val="005DA2"/>
                </a:solidFill>
                <a:latin typeface="Arial" panose="020B0604020202020204" pitchFamily="34" charset="0"/>
              </a:rPr>
              <a:t>Name:  Louise S. Hadden</a:t>
            </a:r>
          </a:p>
          <a:p>
            <a:pPr eaLnBrk="1" hangingPunct="1">
              <a:spcBef>
                <a:spcPct val="0"/>
              </a:spcBef>
              <a:buFont typeface="Arial" panose="020B0604020202020204" pitchFamily="34" charset="0"/>
              <a:buNone/>
            </a:pPr>
            <a:r>
              <a:rPr lang="en-US" altLang="en-US" sz="2400" dirty="0">
                <a:solidFill>
                  <a:srgbClr val="005DA2"/>
                </a:solidFill>
                <a:latin typeface="Arial" panose="020B0604020202020204" pitchFamily="34" charset="0"/>
              </a:rPr>
              <a:t>Organization: Cormac Corporation</a:t>
            </a:r>
          </a:p>
          <a:p>
            <a:pPr eaLnBrk="1" hangingPunct="1">
              <a:spcBef>
                <a:spcPct val="0"/>
              </a:spcBef>
              <a:buFont typeface="Arial" panose="020B0604020202020204" pitchFamily="34" charset="0"/>
              <a:buNone/>
            </a:pPr>
            <a:r>
              <a:rPr lang="en-US" altLang="en-US" sz="2400" dirty="0">
                <a:solidFill>
                  <a:srgbClr val="005DA2"/>
                </a:solidFill>
                <a:latin typeface="Arial" panose="020B0604020202020204" pitchFamily="34" charset="0"/>
              </a:rPr>
              <a:t>Work Phone: 617-513-2646</a:t>
            </a:r>
          </a:p>
          <a:p>
            <a:pPr eaLnBrk="1" hangingPunct="1">
              <a:spcBef>
                <a:spcPct val="0"/>
              </a:spcBef>
              <a:buFont typeface="Arial" panose="020B0604020202020204" pitchFamily="34" charset="0"/>
              <a:buNone/>
            </a:pPr>
            <a:r>
              <a:rPr lang="en-US" altLang="en-US" sz="2400" dirty="0">
                <a:solidFill>
                  <a:srgbClr val="005DA2"/>
                </a:solidFill>
                <a:latin typeface="Arial" panose="020B0604020202020204" pitchFamily="34" charset="0"/>
              </a:rPr>
              <a:t>E-mail: louisesquibbhadden@gmail.com</a:t>
            </a:r>
          </a:p>
        </p:txBody>
      </p:sp>
      <p:sp>
        <p:nvSpPr>
          <p:cNvPr id="2" name="Footer Placeholder 1">
            <a:extLst>
              <a:ext uri="{FF2B5EF4-FFF2-40B4-BE49-F238E27FC236}">
                <a16:creationId xmlns:a16="http://schemas.microsoft.com/office/drawing/2014/main" id="{901C36FB-5E01-43C5-842F-F1896C31399E}"/>
              </a:ext>
            </a:extLst>
          </p:cNvPr>
          <p:cNvSpPr>
            <a:spLocks noGrp="1"/>
          </p:cNvSpPr>
          <p:nvPr>
            <p:ph type="ftr" sz="quarter" idx="11"/>
          </p:nvPr>
        </p:nvSpPr>
        <p:spPr>
          <a:xfrm>
            <a:off x="4528608" y="6400800"/>
            <a:ext cx="3134783" cy="365125"/>
          </a:xfrm>
        </p:spPr>
        <p:txBody>
          <a:bodyPr/>
          <a:lstStyle/>
          <a:p>
            <a:pPr>
              <a:defRPr/>
            </a:pPr>
            <a:r>
              <a:rPr lang="en-US" dirty="0"/>
              <a:t>Paper Number HT-187</a:t>
            </a:r>
          </a:p>
        </p:txBody>
      </p:sp>
      <p:sp>
        <p:nvSpPr>
          <p:cNvPr id="4" name="Title 2">
            <a:extLst>
              <a:ext uri="{FF2B5EF4-FFF2-40B4-BE49-F238E27FC236}">
                <a16:creationId xmlns:a16="http://schemas.microsoft.com/office/drawing/2014/main" id="{AD7C3C34-53D7-D5E4-EE4A-9B07A339B2CA}"/>
              </a:ext>
            </a:extLst>
          </p:cNvPr>
          <p:cNvSpPr txBox="1">
            <a:spLocks/>
          </p:cNvSpPr>
          <p:nvPr/>
        </p:nvSpPr>
        <p:spPr>
          <a:xfrm>
            <a:off x="2438400" y="609600"/>
            <a:ext cx="9245601" cy="685800"/>
          </a:xfrm>
          <a:prstGeom prst="rect">
            <a:avLst/>
          </a:prstGeom>
        </p:spPr>
        <p:txBody>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5pPr>
            <a:lvl6pPr marL="457200" algn="l" rtl="0" eaLnBrk="1" fontAlgn="base" hangingPunct="1">
              <a:spcBef>
                <a:spcPct val="0"/>
              </a:spcBef>
              <a:spcAft>
                <a:spcPct val="0"/>
              </a:spcAft>
              <a:defRPr sz="4100" b="1">
                <a:solidFill>
                  <a:schemeClr val="tx2"/>
                </a:solidFill>
                <a:latin typeface="Lucida Sans Unicode" charset="0"/>
                <a:ea typeface="ＭＳ Ｐゴシック" charset="0"/>
              </a:defRPr>
            </a:lvl6pPr>
            <a:lvl7pPr marL="914400" algn="l" rtl="0" eaLnBrk="1" fontAlgn="base" hangingPunct="1">
              <a:spcBef>
                <a:spcPct val="0"/>
              </a:spcBef>
              <a:spcAft>
                <a:spcPct val="0"/>
              </a:spcAft>
              <a:defRPr sz="4100" b="1">
                <a:solidFill>
                  <a:schemeClr val="tx2"/>
                </a:solidFill>
                <a:latin typeface="Lucida Sans Unicode" charset="0"/>
                <a:ea typeface="ＭＳ Ｐゴシック" charset="0"/>
              </a:defRPr>
            </a:lvl7pPr>
            <a:lvl8pPr marL="1371600" algn="l" rtl="0" eaLnBrk="1" fontAlgn="base" hangingPunct="1">
              <a:spcBef>
                <a:spcPct val="0"/>
              </a:spcBef>
              <a:spcAft>
                <a:spcPct val="0"/>
              </a:spcAft>
              <a:defRPr sz="4100" b="1">
                <a:solidFill>
                  <a:schemeClr val="tx2"/>
                </a:solidFill>
                <a:latin typeface="Lucida Sans Unicode" charset="0"/>
                <a:ea typeface="ＭＳ Ｐゴシック" charset="0"/>
              </a:defRPr>
            </a:lvl8pPr>
            <a:lvl9pPr marL="1828800" algn="l" rtl="0" eaLnBrk="1" fontAlgn="base" hangingPunct="1">
              <a:spcBef>
                <a:spcPct val="0"/>
              </a:spcBef>
              <a:spcAft>
                <a:spcPct val="0"/>
              </a:spcAft>
              <a:defRPr sz="4100" b="1">
                <a:solidFill>
                  <a:schemeClr val="tx2"/>
                </a:solidFill>
                <a:latin typeface="Lucida Sans Unicode" charset="0"/>
                <a:ea typeface="ＭＳ Ｐゴシック" charset="0"/>
              </a:defRPr>
            </a:lvl9pPr>
            <a:extLst/>
          </a:lstStyle>
          <a:p>
            <a:r>
              <a:rPr lang="en-US" dirty="0"/>
              <a:t>Contact me!</a:t>
            </a:r>
          </a:p>
        </p:txBody>
      </p:sp>
      <p:pic>
        <p:nvPicPr>
          <p:cNvPr id="6" name="Picture 5" descr="A qr code on a white background&#10;&#10;AI-generated content may be incorrect.">
            <a:extLst>
              <a:ext uri="{FF2B5EF4-FFF2-40B4-BE49-F238E27FC236}">
                <a16:creationId xmlns:a16="http://schemas.microsoft.com/office/drawing/2014/main" id="{09A62BB2-1052-CD1F-892D-843AB478C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684270"/>
            <a:ext cx="2133286" cy="2133286"/>
          </a:xfrm>
          <a:prstGeom prst="rect">
            <a:avLst/>
          </a:prstGeom>
        </p:spPr>
      </p:pic>
      <p:sp>
        <p:nvSpPr>
          <p:cNvPr id="7" name="TextBox 6">
            <a:extLst>
              <a:ext uri="{FF2B5EF4-FFF2-40B4-BE49-F238E27FC236}">
                <a16:creationId xmlns:a16="http://schemas.microsoft.com/office/drawing/2014/main" id="{ED2F12CD-3642-A675-202F-0CD97B0DDF5A}"/>
              </a:ext>
            </a:extLst>
          </p:cNvPr>
          <p:cNvSpPr txBox="1"/>
          <p:nvPr/>
        </p:nvSpPr>
        <p:spPr>
          <a:xfrm>
            <a:off x="2590800" y="5842754"/>
            <a:ext cx="2133286" cy="369332"/>
          </a:xfrm>
          <a:prstGeom prst="rect">
            <a:avLst/>
          </a:prstGeom>
          <a:noFill/>
        </p:spPr>
        <p:txBody>
          <a:bodyPr wrap="square" rtlCol="0">
            <a:spAutoFit/>
          </a:bodyPr>
          <a:lstStyle/>
          <a:p>
            <a:pPr algn="ctr"/>
            <a:r>
              <a:rPr lang="en-US" b="1" dirty="0" err="1"/>
              <a:t>Blinq</a:t>
            </a:r>
            <a:endParaRPr lang="en-US" b="1" dirty="0"/>
          </a:p>
        </p:txBody>
      </p:sp>
      <p:pic>
        <p:nvPicPr>
          <p:cNvPr id="9" name="Picture 8" descr="A qr code with a person's face&#10;&#10;AI-generated content may be incorrect.">
            <a:extLst>
              <a:ext uri="{FF2B5EF4-FFF2-40B4-BE49-F238E27FC236}">
                <a16:creationId xmlns:a16="http://schemas.microsoft.com/office/drawing/2014/main" id="{D5A2CF81-5B3E-F360-3828-D035CB8B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879" y="3684270"/>
            <a:ext cx="2135321" cy="2133286"/>
          </a:xfrm>
          <a:prstGeom prst="rect">
            <a:avLst/>
          </a:prstGeom>
        </p:spPr>
      </p:pic>
      <p:sp>
        <p:nvSpPr>
          <p:cNvPr id="10" name="TextBox 9">
            <a:extLst>
              <a:ext uri="{FF2B5EF4-FFF2-40B4-BE49-F238E27FC236}">
                <a16:creationId xmlns:a16="http://schemas.microsoft.com/office/drawing/2014/main" id="{0EC40125-22F7-9BE5-AE3F-E4070725727E}"/>
              </a:ext>
            </a:extLst>
          </p:cNvPr>
          <p:cNvSpPr txBox="1"/>
          <p:nvPr/>
        </p:nvSpPr>
        <p:spPr>
          <a:xfrm>
            <a:off x="7450639" y="5842754"/>
            <a:ext cx="2133286" cy="369332"/>
          </a:xfrm>
          <a:prstGeom prst="rect">
            <a:avLst/>
          </a:prstGeom>
          <a:noFill/>
        </p:spPr>
        <p:txBody>
          <a:bodyPr wrap="square" rtlCol="0">
            <a:spAutoFit/>
          </a:bodyPr>
          <a:lstStyle/>
          <a:p>
            <a:pPr algn="ctr"/>
            <a:r>
              <a:rPr lang="en-US" b="1" dirty="0"/>
              <a:t>GitHub</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armaSUG2019.1_Presentation_Template_widescree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Presentation4" id="{8FF70FEB-4B4B-4096-BFB3-7C50857C8305}" vid="{0F48FF4C-3A59-402F-AEF7-47AEAEB5F2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presentation_template_widescreen</Template>
  <TotalTime>1485</TotalTime>
  <Words>126</Words>
  <Application>Microsoft Office PowerPoint</Application>
  <PresentationFormat>Widescreen</PresentationFormat>
  <Paragraphs>17</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Lucida Sans Unicode</vt:lpstr>
      <vt:lpstr>Verdana</vt:lpstr>
      <vt:lpstr>Wingdings 2</vt:lpstr>
      <vt:lpstr>Wingdings 3</vt:lpstr>
      <vt:lpstr>PharmaSUG2019.1_Presentation_Template_widescreen</vt:lpstr>
      <vt:lpstr>The (ODS) Output of Your Desires: Creating Designer Reports and Data Sets </vt:lpstr>
      <vt:lpstr>ODS Output Objects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gupta</dc:creator>
  <cp:lastModifiedBy>Louise Hadden</cp:lastModifiedBy>
  <cp:revision>9</cp:revision>
  <dcterms:created xsi:type="dcterms:W3CDTF">2024-10-19T05:41:41Z</dcterms:created>
  <dcterms:modified xsi:type="dcterms:W3CDTF">2025-06-02T20:32:21Z</dcterms:modified>
</cp:coreProperties>
</file>