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9" r:id="rId5"/>
    <p:sldId id="259" r:id="rId6"/>
    <p:sldId id="260" r:id="rId7"/>
    <p:sldId id="263" r:id="rId8"/>
    <p:sldId id="261" r:id="rId9"/>
    <p:sldId id="262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783"/>
    <a:srgbClr val="264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719" autoAdjust="0"/>
  </p:normalViewPr>
  <p:slideViewPr>
    <p:cSldViewPr snapToGrid="0">
      <p:cViewPr varScale="1">
        <p:scale>
          <a:sx n="127" d="100"/>
          <a:sy n="127" d="100"/>
        </p:scale>
        <p:origin x="235" y="91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F8AC3-BD4C-4C1F-8ED4-8A2201325987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C3EAB-9F35-4474-BD11-BB0797F9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4145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5033CF-CAAF-48FF-BA77-8F69FD358940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D63CC-900F-4B47-94A4-52E47133E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6478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8D63CC-900F-4B47-94A4-52E47133E34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3D787BF-6532-4DF5-98E2-76FC5B4DE70B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7119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57C2-4948-46A3-A619-10DEE9CF1240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5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A7A5-A2DB-4CF4-8B10-674A44E9FAB4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0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F6531-829A-47C4-B27E-87332B11F115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4881-D085-4925-A10B-B76AB9E64125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22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D7E1-0588-4428-9AEA-CF5D7144BF8D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ED065-06BD-44ED-9418-4229393C0E85}" type="datetime1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9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8D3A-9BA6-44CF-A3DC-6BC35BD1368F}" type="datetime1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B6778-27E0-4FB1-AAFE-72571000D76D}" type="datetime1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1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C635-458B-4273-8158-2EA84FFACD00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8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669E-7D71-4EDF-B4CF-13044DD79D2A}" type="datetime1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840F4E6-7C2A-4879-B7AE-90EF92978C35}" type="datetime1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5B6B27B-F48A-4F31-832C-6EAFF60AA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7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slide" Target="slide4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Разработване на уеб базирано приложение за продажба на билети за кино верига</a:t>
            </a:r>
            <a:endParaRPr lang="en-US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5626289"/>
            <a:ext cx="9418320" cy="1061114"/>
          </a:xfrm>
        </p:spPr>
        <p:txBody>
          <a:bodyPr/>
          <a:lstStyle/>
          <a:p>
            <a:r>
              <a:rPr lang="bg-BG" dirty="0" smtClean="0">
                <a:solidFill>
                  <a:schemeClr val="tx1">
                    <a:lumMod val="95000"/>
                  </a:schemeClr>
                </a:solidFill>
              </a:rPr>
              <a:t>Александър Илиев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890" y="4046469"/>
            <a:ext cx="2467319" cy="23339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808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Тестване</a:t>
            </a:r>
          </a:p>
          <a:p>
            <a:pPr marL="0" indent="0">
              <a:buNone/>
            </a:pPr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Успешно реализиране на проекта</a:t>
            </a:r>
          </a:p>
          <a:p>
            <a:pPr marL="0" indent="0">
              <a:buNone/>
            </a:pPr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- Перспективи за развитие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Нови функционалности – коментари, забравена парола</a:t>
            </a:r>
          </a:p>
          <a:p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Оптимизации</a:t>
            </a:r>
          </a:p>
          <a:p>
            <a:r>
              <a:rPr lang="bg-BG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Подобрения – кодове, нотификации, цени, места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102" y="5041901"/>
            <a:ext cx="1617946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95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50" y="1139592"/>
            <a:ext cx="1946133" cy="3745195"/>
          </a:xfrm>
          <a:prstGeom prst="roundRect">
            <a:avLst>
              <a:gd name="adj" fmla="val 880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1952" r="12472"/>
          <a:stretch/>
        </p:blipFill>
        <p:spPr bwMode="auto">
          <a:xfrm>
            <a:off x="355703" y="1092606"/>
            <a:ext cx="5173889" cy="3107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388" y="3470847"/>
            <a:ext cx="1796852" cy="2987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-469899"/>
            <a:ext cx="9692640" cy="1325562"/>
          </a:xfrm>
        </p:spPr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Приложения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112" y="5168717"/>
            <a:ext cx="617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1 – менюто в начална страница</a:t>
            </a:r>
          </a:p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2 – мобилна версия</a:t>
            </a:r>
          </a:p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3 – меню с известия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7656" y="3101515"/>
            <a:ext cx="962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bg-BG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94073" y="686386"/>
            <a:ext cx="96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2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46696" y="723274"/>
            <a:ext cx="8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bg-BG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8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-469899"/>
            <a:ext cx="9692640" cy="1325562"/>
          </a:xfrm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019" y="3419146"/>
            <a:ext cx="3403128" cy="3273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469" y="285574"/>
            <a:ext cx="3250901" cy="2749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53" y="1157551"/>
            <a:ext cx="5823187" cy="3291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36112" y="5168717"/>
            <a:ext cx="6175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4 – страница за запазване на място</a:t>
            </a:r>
          </a:p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5 – генериране на активен код след поръчка</a:t>
            </a:r>
          </a:p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Фиг. 6 – имейл след поръчка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76515" y="3554807"/>
            <a:ext cx="96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Фиг. 6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3638" y="416661"/>
            <a:ext cx="96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Фиг. 5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49457" y="1206318"/>
            <a:ext cx="962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Фиг. 4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5000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7767"/>
            <a:ext cx="12242043" cy="6974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242042" cy="6892119"/>
          </a:xfrm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bg-BG" sz="60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БЛАГОДАРЯ ЗА ВНИМАНИЕТО</a:t>
            </a:r>
            <a:endParaRPr lang="en-US" sz="6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242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Съдържание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Въведение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Технологии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MVC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База</a:t>
            </a:r>
            <a:r>
              <a:rPr lang="bg-BG" sz="2400" dirty="0">
                <a:hlinkClick r:id="rId5" action="ppaction://hlinksldjump"/>
              </a:rPr>
              <a:t>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данни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Потребител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Администратор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2400" dirty="0" smtClean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Заключение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26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Въведение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нлайн платформите на кино вериги могат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да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предложат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бърз и лесен начин за намиране на филми, график на прожекциите, избор на места и незабавно потвърждение на поръчката. Това е не само удобно, но и в съответствие със съвременните очаквания за бързо и ефективно обслужване.</a:t>
            </a:r>
            <a:endParaRPr lang="bg-BG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Цел: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да се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предостави на потребителите услуга, която да бъде по-бърза и с подобрени функционалности в сравнение с вече съществуващите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алтернативи</a:t>
            </a:r>
          </a:p>
          <a:p>
            <a:r>
              <a:rPr lang="bg-BG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Очаквани резултати: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 успешното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разработване на уеб базирано приложение, което предлага удобен и ефективен начин за закупуване на билети за кино или просто сърфиране в сайта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962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0" y="0"/>
            <a:ext cx="12446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08" y="1421420"/>
            <a:ext cx="7649895" cy="360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83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5729080" y="1828800"/>
            <a:ext cx="5351669" cy="4406900"/>
          </a:xfrm>
          <a:prstGeom prst="roundRect">
            <a:avLst>
              <a:gd name="adj" fmla="val 12352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50000">
                <a:srgbClr val="264457">
                  <a:tint val="44500"/>
                  <a:satMod val="160000"/>
                </a:srgbClr>
              </a:gs>
              <a:gs pos="100000">
                <a:srgbClr val="26445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0125" y="2357816"/>
            <a:ext cx="5053076" cy="3503234"/>
          </a:xfrm>
          <a:prstGeom prst="roundRect">
            <a:avLst>
              <a:gd name="adj" fmla="val 12352"/>
            </a:avLst>
          </a:prstGeom>
          <a:gradFill flip="none" rotWithShape="1">
            <a:gsLst>
              <a:gs pos="0">
                <a:schemeClr val="bg2">
                  <a:lumMod val="90000"/>
                </a:schemeClr>
              </a:gs>
              <a:gs pos="50000">
                <a:srgbClr val="264457">
                  <a:tint val="44500"/>
                  <a:satMod val="160000"/>
                </a:srgbClr>
              </a:gs>
              <a:gs pos="100000">
                <a:srgbClr val="264457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The Evolution of JavaScript: A Journey from ES1 to the Latest Version (Part  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75" y="2499176"/>
            <a:ext cx="2034129" cy="114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SS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7" y="2499176"/>
            <a:ext cx="809935" cy="114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4251824" cy="1325562"/>
          </a:xfrm>
        </p:spPr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Технологии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7744" y="2162261"/>
            <a:ext cx="4480560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-jQuery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-Font Awesome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Vibrant js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-Sweetalert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-PHPMailer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126480" y="365760"/>
            <a:ext cx="4251824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Библиотеки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https://upload.wikimedia.org/wikipedia/commons/thumb/6/61/HTML5_logo_and_wordmark.svg/120px-HTML5_logo_and_wordma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72" y="3467137"/>
            <a:ext cx="1194803" cy="119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HP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95" y="4661942"/>
            <a:ext cx="1620547" cy="87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ySQ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987" y="3130442"/>
            <a:ext cx="1164121" cy="116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ootstrap (front-end framework) - Wikipedi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565" y="2024783"/>
            <a:ext cx="789108" cy="62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Query 4: A New Era. jQuery, the “old-fashioned” JavaScript… | by Alex  Efimenko | Medium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377" y="2648166"/>
            <a:ext cx="1225433" cy="10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weetalert2 - npm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565" y="3531342"/>
            <a:ext cx="2474135" cy="104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itHub - PHPMailer/PHPMailer: The classic email sending library for PHP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932" y="4850681"/>
            <a:ext cx="1203418" cy="12034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920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MVC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44" y="1828800"/>
            <a:ext cx="5643895" cy="43513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bg-BG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Модел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Моделът представлява данните и бизнес логиката на приложението.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bg-BG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Изглед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Изгледът представлява визуалното представяне на данните, предоставени от модела.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bg-BG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Контролер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(PHP):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Контролерът служи като посредник между модела и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изгледа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обработва логиката на приложението и връща резултат към потребителя в подходящия формат.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296531" y="2088108"/>
            <a:ext cx="4769485" cy="3181350"/>
          </a:xfrm>
          <a:prstGeom prst="roundRect">
            <a:avLst>
              <a:gd name="adj" fmla="val 1023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0" y="6509982"/>
            <a:ext cx="12192000" cy="348018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-47767"/>
            <a:ext cx="12192000" cy="293427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9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651" y="47767"/>
            <a:ext cx="3200400" cy="1600197"/>
          </a:xfrm>
        </p:spPr>
        <p:txBody>
          <a:bodyPr>
            <a:normAutofit/>
          </a:bodyPr>
          <a:lstStyle/>
          <a:p>
            <a:r>
              <a:rPr lang="bg-BG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База</a:t>
            </a:r>
            <a:r>
              <a:rPr lang="bg-BG" sz="4400" dirty="0" smtClean="0"/>
              <a:t> </a:t>
            </a:r>
            <a:r>
              <a:rPr lang="bg-BG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данни</a:t>
            </a: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09939" y="2208916"/>
            <a:ext cx="3200400" cy="3810001"/>
          </a:xfrm>
        </p:spPr>
        <p:txBody>
          <a:bodyPr>
            <a:normAutofit fontScale="92500" lnSpcReduction="10000"/>
          </a:bodyPr>
          <a:lstStyle/>
          <a:p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-Таблици</a:t>
            </a:r>
          </a:p>
          <a:p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-Връзки</a:t>
            </a:r>
          </a:p>
          <a:p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CRUD </a:t>
            </a:r>
            <a:r>
              <a:rPr lang="bg-BG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заявки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Insert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979" y="510858"/>
            <a:ext cx="6259804" cy="5606751"/>
          </a:xfrm>
          <a:prstGeom prst="roundRect">
            <a:avLst>
              <a:gd name="adj" fmla="val 410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6509982"/>
            <a:ext cx="12192000" cy="348018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-47767"/>
            <a:ext cx="12192000" cy="293427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5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17057" y="-1"/>
            <a:ext cx="5350131" cy="6985351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850" t="10372" r="12336" b="69195"/>
          <a:stretch/>
        </p:blipFill>
        <p:spPr bwMode="auto">
          <a:xfrm>
            <a:off x="7936843" y="2327257"/>
            <a:ext cx="3816938" cy="576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59"/>
            <a:ext cx="9647897" cy="1339515"/>
          </a:xfrm>
        </p:spPr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88" y="1751178"/>
            <a:ext cx="8555682" cy="4397138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Преди регистрация: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Достъп до филмовото меню и часове на прожекциите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Търсене на филм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Преглед на най-близката филмова премиера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Преглед на меню за храна</a:t>
            </a:r>
          </a:p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След регистрация: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Възможност за рейтинг на филм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Възможност за получаване на напомняне за филм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Възможност за купуване на билет и запазване на места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Генериране на код за промоция след покупка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 Достъп до профилна страница със статистика на потребителя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26903" t="35849" r="7333" b="42520"/>
          <a:stretch/>
        </p:blipFill>
        <p:spPr bwMode="auto">
          <a:xfrm>
            <a:off x="7747490" y="1315034"/>
            <a:ext cx="4006291" cy="611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10025" y="3191596"/>
            <a:ext cx="4446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Навигационно меню – гост и потребител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882" y="4357073"/>
            <a:ext cx="2016995" cy="966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829" y="5482423"/>
            <a:ext cx="2391099" cy="296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7700427" y="5963650"/>
            <a:ext cx="4053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Рейтинг </a:t>
            </a:r>
            <a:r>
              <a:rPr lang="bg-B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филм и бутон за напомняне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238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hade val="98000"/>
                <a:satMod val="130000"/>
                <a:lumMod val="102000"/>
              </a:schemeClr>
            </a:gs>
            <a:gs pos="100000">
              <a:schemeClr val="bg2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900447" y="0"/>
            <a:ext cx="4832350" cy="6858000"/>
          </a:xfrm>
          <a:prstGeom prst="rect">
            <a:avLst/>
          </a:prstGeom>
          <a:solidFill>
            <a:srgbClr val="264457"/>
          </a:solidFill>
          <a:ln>
            <a:solidFill>
              <a:srgbClr val="264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Администратор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172" y="1784350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-Достъп до администраторска страница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-Достъп до страница на неактивен филм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-Добавяне на филм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-Добавяне на прожекции за филма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-Добавяне и редактиране на промо кодове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-Редактиране на информацията за филм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и дали е в прожекция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-Триене на потребител</a:t>
            </a: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-Добавяне/премахване на </a:t>
            </a:r>
            <a:r>
              <a:rPr lang="bg-B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админи</a:t>
            </a:r>
            <a:endParaRPr lang="bg-BG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bg-BG" dirty="0" smtClean="0">
                <a:latin typeface="Calibri" panose="020F0502020204030204" pitchFamily="34" charset="0"/>
                <a:cs typeface="Calibri" panose="020F0502020204030204" pitchFamily="34" charset="0"/>
              </a:rPr>
              <a:t>-Виждане на профила на всеки потребител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1537" r="4969"/>
          <a:stretch/>
        </p:blipFill>
        <p:spPr>
          <a:xfrm>
            <a:off x="10198100" y="3814286"/>
            <a:ext cx="1206500" cy="1850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258" y="4250603"/>
            <a:ext cx="1816766" cy="1360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680" t="2455" r="-1"/>
          <a:stretch/>
        </p:blipFill>
        <p:spPr>
          <a:xfrm>
            <a:off x="7759699" y="2647949"/>
            <a:ext cx="1466413" cy="7516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4338" y="411175"/>
            <a:ext cx="1271298" cy="2991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3007" y="600894"/>
            <a:ext cx="1348219" cy="11216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7800053" y="5788059"/>
            <a:ext cx="4008627" cy="622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Администраторски менюта 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775" y="1760304"/>
            <a:ext cx="999787" cy="3734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25403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284</TotalTime>
  <Words>453</Words>
  <Application>Microsoft Office PowerPoint</Application>
  <PresentationFormat>Widescreen</PresentationFormat>
  <Paragraphs>84</Paragraphs>
  <Slides>13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Schoolbook</vt:lpstr>
      <vt:lpstr>Wingdings 2</vt:lpstr>
      <vt:lpstr>View</vt:lpstr>
      <vt:lpstr>Разработване на уеб базирано приложение за продажба на билети за кино верига</vt:lpstr>
      <vt:lpstr>Съдържание</vt:lpstr>
      <vt:lpstr>Въведение</vt:lpstr>
      <vt:lpstr>PowerPoint Presentation</vt:lpstr>
      <vt:lpstr>Технологии</vt:lpstr>
      <vt:lpstr>MVC</vt:lpstr>
      <vt:lpstr>База данни</vt:lpstr>
      <vt:lpstr>Потребител</vt:lpstr>
      <vt:lpstr>Администратор</vt:lpstr>
      <vt:lpstr>Заключение</vt:lpstr>
      <vt:lpstr>Приложения</vt:lpstr>
      <vt:lpstr>PowerPoint Presentation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Разработване на уеб базирано приложение за продажба на билети за кино верига</dc:title>
  <dc:creator>Windows User</dc:creator>
  <cp:lastModifiedBy>Windows User</cp:lastModifiedBy>
  <cp:revision>66</cp:revision>
  <dcterms:created xsi:type="dcterms:W3CDTF">2024-05-19T08:42:30Z</dcterms:created>
  <dcterms:modified xsi:type="dcterms:W3CDTF">2024-05-22T09:45:50Z</dcterms:modified>
</cp:coreProperties>
</file>