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719" autoAdjust="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33CF-CAAF-48FF-BA77-8F69FD358940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D63CC-900F-4B47-94A4-52E47133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D63CC-900F-4B47-94A4-52E47133E3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11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2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9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9D3EB79-39C6-4D11-A6D5-0216E1895CB9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Разработване на уеб базирано приложение за продажба на билети за кино верига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626289"/>
            <a:ext cx="9418320" cy="1061114"/>
          </a:xfrm>
        </p:spPr>
        <p:txBody>
          <a:bodyPr/>
          <a:lstStyle/>
          <a:p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Александър Илиев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90" y="4046469"/>
            <a:ext cx="2467319" cy="2333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082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50" y="1139592"/>
            <a:ext cx="1946133" cy="3745195"/>
          </a:xfrm>
          <a:prstGeom prst="roundRect">
            <a:avLst>
              <a:gd name="adj" fmla="val 88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1952" r="12472"/>
          <a:stretch/>
        </p:blipFill>
        <p:spPr bwMode="auto">
          <a:xfrm>
            <a:off x="355703" y="1092606"/>
            <a:ext cx="5173889" cy="310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88" y="3470847"/>
            <a:ext cx="1796852" cy="2987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-469899"/>
            <a:ext cx="9692640" cy="1325562"/>
          </a:xfrm>
        </p:spPr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Приложения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112" y="5168717"/>
            <a:ext cx="617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1 – менюто в начална страница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2 – мобилна версия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3 – меню с известия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7656" y="3101515"/>
            <a:ext cx="9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4073" y="686386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6696" y="723274"/>
            <a:ext cx="8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8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-469899"/>
            <a:ext cx="9692640" cy="1325562"/>
          </a:xfrm>
        </p:spPr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Приложения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019" y="3419146"/>
            <a:ext cx="3403128" cy="3273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469" y="285574"/>
            <a:ext cx="3250901" cy="2749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3" y="1157551"/>
            <a:ext cx="5823187" cy="3291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36112" y="5168717"/>
            <a:ext cx="617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4 – страница за запазване на място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5 – генериране на активен код след поръчка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6 – имейл след поръчка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6515" y="3554807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Фиг. 6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3638" y="416661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Фиг. 5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9457" y="1206318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Фиг. 4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00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1772" y="1821656"/>
            <a:ext cx="6713728" cy="1937544"/>
          </a:xfrm>
        </p:spPr>
        <p:txBody>
          <a:bodyPr/>
          <a:lstStyle/>
          <a:p>
            <a:r>
              <a:rPr lang="bg-BG" dirty="0" smtClean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4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Съдържание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2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Въведение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6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729080" y="1828800"/>
            <a:ext cx="5351669" cy="4406900"/>
          </a:xfrm>
          <a:prstGeom prst="roundRect">
            <a:avLst>
              <a:gd name="adj" fmla="val 12352"/>
            </a:avLst>
          </a:prstGeom>
          <a:gradFill flip="none" rotWithShape="1">
            <a:gsLst>
              <a:gs pos="0">
                <a:srgbClr val="264457">
                  <a:tint val="66000"/>
                  <a:satMod val="160000"/>
                </a:srgbClr>
              </a:gs>
              <a:gs pos="50000">
                <a:srgbClr val="264457">
                  <a:tint val="44500"/>
                  <a:satMod val="160000"/>
                </a:srgbClr>
              </a:gs>
              <a:gs pos="100000">
                <a:srgbClr val="26445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0125" y="2357816"/>
            <a:ext cx="5053076" cy="3503234"/>
          </a:xfrm>
          <a:prstGeom prst="roundRect">
            <a:avLst>
              <a:gd name="adj" fmla="val 12352"/>
            </a:avLst>
          </a:prstGeom>
          <a:gradFill flip="none" rotWithShape="1">
            <a:gsLst>
              <a:gs pos="0">
                <a:srgbClr val="264457">
                  <a:tint val="66000"/>
                  <a:satMod val="160000"/>
                </a:srgbClr>
              </a:gs>
              <a:gs pos="50000">
                <a:srgbClr val="264457">
                  <a:tint val="44500"/>
                  <a:satMod val="160000"/>
                </a:srgbClr>
              </a:gs>
              <a:gs pos="100000">
                <a:srgbClr val="26445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he Evolution of JavaScript: A Journey from ES1 to the Latest Version (Part  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871" y="2585650"/>
            <a:ext cx="2176116" cy="122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54" y="2558160"/>
            <a:ext cx="861851" cy="121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251824" cy="1325562"/>
          </a:xfrm>
        </p:spPr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Технологии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744" y="2162261"/>
            <a:ext cx="4480560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-jQuery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-Font Awesome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-Vibrant js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-Sweetalert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-PHPMailer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26480" y="365760"/>
            <a:ext cx="425182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ttps://upload.wikimedia.org/wikipedia/commons/thumb/6/61/HTML5_logo_and_wordmark.svg/120px-HTML5_logo_and_wordmark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97" y="3381632"/>
            <a:ext cx="1313129" cy="131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P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06" y="4338255"/>
            <a:ext cx="1955797" cy="105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879" y="2993469"/>
            <a:ext cx="1344461" cy="134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tstrap (front-end framework)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65" y="2024783"/>
            <a:ext cx="789108" cy="6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 4: A New Era. jQuery, the “old-fashioned” JavaScript… | by Alex  Efimenko | Medi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377" y="2648166"/>
            <a:ext cx="1225433" cy="10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weetalert2 - np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65" y="3531342"/>
            <a:ext cx="2474135" cy="10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- PHPMailer/PHPMailer: The classic email sending library for PHP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32" y="4850681"/>
            <a:ext cx="1203418" cy="12034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2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44" y="1828800"/>
            <a:ext cx="5643895" cy="43513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Модел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Моделът представлява данните и бизнес логиката на приложението.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Изглед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Изгледът представлява визуалното представяне на данните, предоставени от модела.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Контролер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(PHP):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Контролерът служи като посредник между модела и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изгледа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обработва логиката на приложението и връща резултат към потребителя в подходящия формат.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96531" y="2088108"/>
            <a:ext cx="4769485" cy="3181350"/>
          </a:xfrm>
          <a:prstGeom prst="roundRect">
            <a:avLst>
              <a:gd name="adj" fmla="val 1023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0" y="6509982"/>
            <a:ext cx="12192000" cy="348018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47767"/>
            <a:ext cx="12192000" cy="293427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9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51" y="47767"/>
            <a:ext cx="3200400" cy="1600197"/>
          </a:xfrm>
        </p:spPr>
        <p:txBody>
          <a:bodyPr>
            <a:normAutofit/>
          </a:bodyPr>
          <a:lstStyle/>
          <a:p>
            <a:r>
              <a:rPr lang="bg-BG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</a:t>
            </a:r>
            <a:r>
              <a:rPr lang="bg-BG" sz="4400" dirty="0" smtClean="0"/>
              <a:t> </a:t>
            </a:r>
            <a:r>
              <a:rPr lang="bg-BG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данни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09939" y="2208916"/>
            <a:ext cx="3200400" cy="3810001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-Таблици</a:t>
            </a:r>
          </a:p>
          <a:p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-Връзки</a:t>
            </a:r>
          </a:p>
          <a:p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заявки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79" y="510858"/>
            <a:ext cx="6259804" cy="5606751"/>
          </a:xfrm>
          <a:prstGeom prst="roundRect">
            <a:avLst>
              <a:gd name="adj" fmla="val 4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6509982"/>
            <a:ext cx="12192000" cy="348018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7767"/>
            <a:ext cx="12192000" cy="293427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17057" y="-1"/>
            <a:ext cx="5350131" cy="6985351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50" t="10372" r="12336" b="69195"/>
          <a:stretch/>
        </p:blipFill>
        <p:spPr bwMode="auto">
          <a:xfrm>
            <a:off x="7936843" y="2327257"/>
            <a:ext cx="3816938" cy="576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47897" cy="1339515"/>
          </a:xfrm>
        </p:spPr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88" y="1751178"/>
            <a:ext cx="8555682" cy="4397138"/>
          </a:xfrm>
        </p:spPr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Преди регистрация: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-Достъп до филмовото меню и прожекциите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-Търсене на филм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 регистрация: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Възможност за рейтинг на филм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Възможност за получаване на напомняне за филм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Възможност за купуване на билет и запазване на места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Генериране на код за промоция след покупка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Достъп до профилна страница със статистика на потребителя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6903" t="35849" r="7333" b="42520"/>
          <a:stretch/>
        </p:blipFill>
        <p:spPr bwMode="auto">
          <a:xfrm>
            <a:off x="7747490" y="1315034"/>
            <a:ext cx="4006291" cy="611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10025" y="3191596"/>
            <a:ext cx="444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Навигационно меню – гост и потребител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882" y="4357073"/>
            <a:ext cx="2016995" cy="966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829" y="5482423"/>
            <a:ext cx="2391099" cy="296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7700427" y="5963650"/>
            <a:ext cx="40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Рейтинг </a:t>
            </a:r>
            <a:r>
              <a:rPr lang="bg-B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филм и бутон за напомняне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38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00447" y="0"/>
            <a:ext cx="4832350" cy="6858000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172" y="178435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-Достъп до администраторска страница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-Достъп до страница на неактивен филм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-Добавяне на филм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-Добавяне на прожекции за филма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-Добавяне и редактиране на промо кодове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-Редактиране на информацията за филм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и дали е в прожекция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-Триене на потребител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-Добавяне/премахване на </a:t>
            </a:r>
            <a:r>
              <a:rPr lang="bg-B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админи</a:t>
            </a:r>
            <a:endParaRPr lang="bg-B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-Виждане на профила на всеки потребител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37" r="4969"/>
          <a:stretch/>
        </p:blipFill>
        <p:spPr>
          <a:xfrm>
            <a:off x="10198100" y="3814286"/>
            <a:ext cx="1206500" cy="185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58" y="4250603"/>
            <a:ext cx="1816766" cy="1360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680" t="2455" r="-1"/>
          <a:stretch/>
        </p:blipFill>
        <p:spPr>
          <a:xfrm>
            <a:off x="7759699" y="2647949"/>
            <a:ext cx="1466413" cy="751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338" y="411175"/>
            <a:ext cx="1271298" cy="2991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007" y="600894"/>
            <a:ext cx="1348219" cy="1121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800053" y="5788059"/>
            <a:ext cx="4008627" cy="622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Администраторски менюта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775" y="1760304"/>
            <a:ext cx="999787" cy="373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540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-Тестване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-Успешно реализиране на проекта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-Перспективи за развитие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95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216</TotalTime>
  <Words>316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Разработване на уеб базирано приложение за продажба на билети за кино верига</vt:lpstr>
      <vt:lpstr>Съдържание</vt:lpstr>
      <vt:lpstr>Въведение</vt:lpstr>
      <vt:lpstr>Технологии</vt:lpstr>
      <vt:lpstr>MVC</vt:lpstr>
      <vt:lpstr>База данни</vt:lpstr>
      <vt:lpstr>Потребител</vt:lpstr>
      <vt:lpstr>Администратор</vt:lpstr>
      <vt:lpstr>Заключение</vt:lpstr>
      <vt:lpstr>Приложения</vt:lpstr>
      <vt:lpstr>Приложения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уеб базирано приложение за продажба на билети за кино верига</dc:title>
  <dc:creator>Windows User</dc:creator>
  <cp:lastModifiedBy>Windows User</cp:lastModifiedBy>
  <cp:revision>43</cp:revision>
  <dcterms:created xsi:type="dcterms:W3CDTF">2024-05-19T08:42:30Z</dcterms:created>
  <dcterms:modified xsi:type="dcterms:W3CDTF">2024-05-19T12:18:47Z</dcterms:modified>
</cp:coreProperties>
</file>