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2723-3299-4434-8C1F-18501A84F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07B2-F222-48E0-84D1-A3DF4C61C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15A4-E263-4953-939E-5E2DEE98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C1DD-A24C-4902-9CCA-DEFEDFBB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7F56-C7B1-4D0B-9E00-0783598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9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ADB4-9F87-40EF-A583-3F58A49D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CA2AA-E55F-4EBA-9FBB-6FFD5BD1D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D75D-1401-493E-96E5-88659739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2DB0-1D18-4E70-B1A9-4451FA3C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03A1-69AE-4EF4-B801-332A5A7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3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33FA2-127B-4E0F-9322-E45F12E36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0CD08-DB2E-4ADE-BE67-39A5863B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2A38-E81A-43C4-86D2-E13AA5D2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FA6C-0FA7-4296-B26F-DEE1C54F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C2E2-0C7D-4BF4-9310-2C7558E3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08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3738-8FCC-4EA3-9818-2DCAB16A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82B2-BE47-407D-B92C-8556D57D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8DB1-69FA-40FD-BB55-3CF7875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D56D-44D8-4DEC-A0AF-9737060F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FE2B2-CE6E-4AFF-855A-4F9F526F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B23-31FB-4490-9C1F-43395162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0A5A7-EF75-41FF-A16B-16272C96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0B2E-10F0-4A9F-8CA3-4CA24E51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DA40-DA7C-4392-A026-D3BCD5FB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70FD-801B-46F5-B83A-E2F384A5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7019-DEC6-4EF1-B0B7-9D420CC7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7AA9-9DB1-4C94-BA38-64521CB5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A243A-93C1-4FBA-A679-0526F9D9C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9B56C-20D7-44B8-8E26-26791B6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A414E-0AD1-485B-9BE8-BD470A6B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E67E-549A-4818-901C-C951925B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0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DBE1-A40D-499F-A68E-7DEB38BA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D9D5-F8EE-4242-A990-7079ED75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90FA0-9784-401E-A9A1-846292D39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CF703-3D51-4CB7-904D-01A3D9C4B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64A66-EF40-4C92-B57A-C92B2F55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65278-B468-40CB-B3A8-C678C7F2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2752D-127F-41AD-A5F4-2B05D90B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1FEB-0313-4306-B043-BF2FB6A0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0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8D74-8E9D-4E10-961D-DBF02E6D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EDCBF-D09E-410D-ADE9-7E4B271E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CD46C-83E8-4867-96CC-F919E2E1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31E97-4A7D-4385-B5FA-CB19BDC8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7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B0D69-25B2-4849-A630-EEEC63B9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8BB67-4EAB-42FB-9599-2A2D5AC9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35894-E823-4971-903A-867EB178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8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4739-FB11-4917-98C4-1227FE6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89EC-5009-4B1F-903C-C64DD699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6F912-9732-40D4-A66E-6DF22545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37C57-BAE5-4B11-894F-8AB464DC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F3BD0-C159-48BA-AF31-A8595A85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8DF1C-5200-427F-A79F-68763D43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E8D-0620-48F2-818C-7D49CCAF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EB4DD-9E9F-465E-87E5-3142574FB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2B57-E670-43D3-9E92-7A6973A5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EAEE-AB44-40A1-B4EA-625893E0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71C4-490F-4506-AE04-DFDB9948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CBE6-5C10-4F7A-8CA8-C66AA76E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19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E36AE-C03C-434B-8ECA-83DF1A3E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0764C-1A09-4D5D-B19E-0C451FAD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055F-629A-429A-94A6-E9E1648D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8BE4-B667-4BFA-A8F7-D737572B506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0BDF-AA13-4202-B099-D1420C3D8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6BB8-DCC4-4C33-8E0A-38002AE3D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F0927-666F-4AF1-85DD-6607FA9E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2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46BD-C2A9-4FFC-829C-B353C8F74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B7EB9-F689-40C3-B7CB-019313AF8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FAEF415-706B-43F6-83B1-5B7E10B54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7" y="277298"/>
            <a:ext cx="5759803" cy="598356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F502DF3-1EC7-4267-AF49-20D2E6667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0" y="158353"/>
            <a:ext cx="5853673" cy="61952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C6CCEB-2DD9-47E0-8C15-1DEB8211B50E}"/>
              </a:ext>
            </a:extLst>
          </p:cNvPr>
          <p:cNvSpPr/>
          <p:nvPr/>
        </p:nvSpPr>
        <p:spPr>
          <a:xfrm>
            <a:off x="4077050" y="4681057"/>
            <a:ext cx="1233182" cy="4949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0AF521-3CD0-4F88-BBDE-2EA9F050FA1E}"/>
              </a:ext>
            </a:extLst>
          </p:cNvPr>
          <p:cNvSpPr/>
          <p:nvPr/>
        </p:nvSpPr>
        <p:spPr>
          <a:xfrm>
            <a:off x="9567832" y="4723002"/>
            <a:ext cx="1402359" cy="5096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FF5291-333D-4D41-ABE4-D109BF582C0E}"/>
              </a:ext>
            </a:extLst>
          </p:cNvPr>
          <p:cNvSpPr/>
          <p:nvPr/>
        </p:nvSpPr>
        <p:spPr>
          <a:xfrm>
            <a:off x="6653581" y="974639"/>
            <a:ext cx="1685076" cy="4934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17ABA8-2E6E-474E-BB99-4644A7143938}"/>
              </a:ext>
            </a:extLst>
          </p:cNvPr>
          <p:cNvSpPr/>
          <p:nvPr/>
        </p:nvSpPr>
        <p:spPr>
          <a:xfrm>
            <a:off x="1209600" y="1102148"/>
            <a:ext cx="1433406" cy="4300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73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D440-C3DC-45FC-805F-866921CA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FoldX with temperature and 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865C-CDE6-4718-A223-46D4B663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66C1F-3A64-497C-BFAA-B3AE7201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99" y="1756746"/>
            <a:ext cx="4496427" cy="4420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DBA933-ED90-4CF2-9C01-24F509D1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74" y="1756746"/>
            <a:ext cx="5140247" cy="42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0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0195-5D3D-4926-8AC0-AE1965E0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8FF6-CD41-472F-853F-7626F4B9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76F5E-CB52-40FE-AAAE-ACDD6795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141"/>
            <a:ext cx="12192000" cy="63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6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CC06-245B-4538-B2FD-A3D62486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E128-B85C-44F9-AFE0-1399216A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FC12E-D26D-4D1F-9D58-4E6384D1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429"/>
            <a:ext cx="12192000" cy="62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DA62-DE07-41AB-ADE0-903F659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0629-00FA-4DC6-B4D6-FF7F02A6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8F196-F735-4293-9149-AB04687E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16" y="0"/>
            <a:ext cx="8494529" cy="68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79D2-150B-43F7-A1E3-29C93EBE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526-F188-4BD0-831F-F83228B3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959A1-4D95-4796-9F67-0D75ABAA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89" y="0"/>
            <a:ext cx="10531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Running FoldX with temperature and 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Charles C</dc:creator>
  <cp:lastModifiedBy>Harris, Charles C</cp:lastModifiedBy>
  <cp:revision>5</cp:revision>
  <dcterms:created xsi:type="dcterms:W3CDTF">2020-05-12T12:23:26Z</dcterms:created>
  <dcterms:modified xsi:type="dcterms:W3CDTF">2020-05-14T09:11:27Z</dcterms:modified>
</cp:coreProperties>
</file>