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56" r:id="rId5"/>
    <p:sldId id="265" r:id="rId6"/>
    <p:sldId id="276" r:id="rId7"/>
    <p:sldId id="277" r:id="rId8"/>
    <p:sldId id="2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80" d="100"/>
          <a:sy n="80" d="100"/>
        </p:scale>
        <p:origin x="378" y="6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2/22/2019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2/22/2019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2/22/2019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2/22/2019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2/22/2019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2/22/2019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2/22/2019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2/22/2019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2/22/2019</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2/22/2019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2/22/2019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2/22/2019</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Sentiment Analysis</a:t>
            </a:r>
            <a:endParaRPr dirty="0"/>
          </a:p>
        </p:txBody>
      </p:sp>
      <p:sp>
        <p:nvSpPr>
          <p:cNvPr id="3" name="Subtitle 2"/>
          <p:cNvSpPr>
            <a:spLocks noGrp="1"/>
          </p:cNvSpPr>
          <p:nvPr>
            <p:ph type="subTitle" idx="1"/>
          </p:nvPr>
        </p:nvSpPr>
        <p:spPr/>
        <p:txBody>
          <a:bodyPr/>
          <a:lstStyle/>
          <a:p>
            <a:r>
              <a:rPr lang="en-US" dirty="0"/>
              <a:t>Presented By Blessed T Mahuni</a:t>
            </a:r>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Sentiment Analysis</a:t>
            </a:r>
            <a:endParaRPr dirty="0"/>
          </a:p>
        </p:txBody>
      </p:sp>
      <p:sp>
        <p:nvSpPr>
          <p:cNvPr id="14" name="Content Placeholder 13"/>
          <p:cNvSpPr>
            <a:spLocks noGrp="1"/>
          </p:cNvSpPr>
          <p:nvPr>
            <p:ph idx="1"/>
          </p:nvPr>
        </p:nvSpPr>
        <p:spPr/>
        <p:txBody>
          <a:bodyPr/>
          <a:lstStyle/>
          <a:p>
            <a:r>
              <a:rPr lang="en-US" dirty="0"/>
              <a:t>Sentiment Analysis is the process of computationally identifying and categorizing opinions expressed in a piece of text.</a:t>
            </a:r>
          </a:p>
          <a:p>
            <a:r>
              <a:rPr lang="en-US" dirty="0"/>
              <a:t>A.K.A. Opinion Mining,</a:t>
            </a:r>
          </a:p>
          <a:p>
            <a:r>
              <a:rPr lang="en-US" dirty="0"/>
              <a:t>Sentiment Analysis is a field within Natural Language Processing (NLP)</a:t>
            </a:r>
          </a:p>
          <a:p>
            <a:r>
              <a:rPr lang="en-US" dirty="0"/>
              <a:t>NLP is </a:t>
            </a:r>
            <a:r>
              <a:rPr lang="en-US" dirty="0" err="1"/>
              <a:t>is</a:t>
            </a:r>
            <a:r>
              <a:rPr lang="en-US" dirty="0"/>
              <a:t> a field of computer science concerned with computers being able to understand human language(natural language) with the means of artificial intelligence and machine leaning.</a:t>
            </a:r>
          </a:p>
          <a:p>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2F35B-3112-4E73-8920-1A2E63D57903}"/>
              </a:ext>
            </a:extLst>
          </p:cNvPr>
          <p:cNvSpPr>
            <a:spLocks noGrp="1"/>
          </p:cNvSpPr>
          <p:nvPr>
            <p:ph type="title"/>
          </p:nvPr>
        </p:nvSpPr>
        <p:spPr/>
        <p:txBody>
          <a:bodyPr/>
          <a:lstStyle/>
          <a:p>
            <a:r>
              <a:rPr lang="en-US" dirty="0"/>
              <a:t>Methods Of Sentiment Analysis</a:t>
            </a:r>
          </a:p>
        </p:txBody>
      </p:sp>
      <p:sp>
        <p:nvSpPr>
          <p:cNvPr id="3" name="Content Placeholder 2">
            <a:extLst>
              <a:ext uri="{FF2B5EF4-FFF2-40B4-BE49-F238E27FC236}">
                <a16:creationId xmlns:a16="http://schemas.microsoft.com/office/drawing/2014/main" id="{18439918-CFDB-4467-B180-1C9C39D52BDA}"/>
              </a:ext>
            </a:extLst>
          </p:cNvPr>
          <p:cNvSpPr>
            <a:spLocks noGrp="1"/>
          </p:cNvSpPr>
          <p:nvPr>
            <p:ph idx="1"/>
          </p:nvPr>
        </p:nvSpPr>
        <p:spPr/>
        <p:txBody>
          <a:bodyPr/>
          <a:lstStyle/>
          <a:p>
            <a:r>
              <a:rPr lang="en-US" b="1" dirty="0"/>
              <a:t>Rules Based Approach</a:t>
            </a:r>
            <a:r>
              <a:rPr lang="en-US" dirty="0"/>
              <a:t> this method works by looking at the number of negative and positive words weighing the words if the number of positive words out weigh the negative the text is classified as positive and the inverse is true. This method is vulnerable to negation though. </a:t>
            </a:r>
          </a:p>
          <a:p>
            <a:r>
              <a:rPr lang="en-US" b="1" dirty="0"/>
              <a:t>Lexicon Based</a:t>
            </a:r>
            <a:r>
              <a:rPr lang="en-US" dirty="0"/>
              <a:t> an unsupervised method which involves calculating the sentiment from the semantic orientation of word or phrases that occur in a text</a:t>
            </a:r>
          </a:p>
          <a:p>
            <a:r>
              <a:rPr lang="en-US" b="1" dirty="0"/>
              <a:t>Machine Learning</a:t>
            </a:r>
            <a:r>
              <a:rPr lang="en-US" dirty="0"/>
              <a:t> method which involves training a model using a dataset with labels</a:t>
            </a:r>
          </a:p>
          <a:p>
            <a:pPr marL="0" indent="0">
              <a:buNone/>
            </a:pPr>
            <a:endParaRPr lang="en-US" dirty="0"/>
          </a:p>
        </p:txBody>
      </p:sp>
    </p:spTree>
    <p:extLst>
      <p:ext uri="{BB962C8B-B14F-4D97-AF65-F5344CB8AC3E}">
        <p14:creationId xmlns:p14="http://schemas.microsoft.com/office/powerpoint/2010/main" val="50390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1781A-20E8-4516-A30E-5290362B061E}"/>
              </a:ext>
            </a:extLst>
          </p:cNvPr>
          <p:cNvSpPr>
            <a:spLocks noGrp="1"/>
          </p:cNvSpPr>
          <p:nvPr>
            <p:ph type="title"/>
          </p:nvPr>
        </p:nvSpPr>
        <p:spPr/>
        <p:txBody>
          <a:bodyPr/>
          <a:lstStyle/>
          <a:p>
            <a:r>
              <a:rPr lang="en-US" dirty="0"/>
              <a:t>Applications of Sentiment Analysis</a:t>
            </a:r>
          </a:p>
        </p:txBody>
      </p:sp>
      <p:sp>
        <p:nvSpPr>
          <p:cNvPr id="3" name="Content Placeholder 2">
            <a:extLst>
              <a:ext uri="{FF2B5EF4-FFF2-40B4-BE49-F238E27FC236}">
                <a16:creationId xmlns:a16="http://schemas.microsoft.com/office/drawing/2014/main" id="{7F491DF3-60FB-426A-8197-AA4B0409DDB1}"/>
              </a:ext>
            </a:extLst>
          </p:cNvPr>
          <p:cNvSpPr>
            <a:spLocks noGrp="1"/>
          </p:cNvSpPr>
          <p:nvPr>
            <p:ph idx="1"/>
          </p:nvPr>
        </p:nvSpPr>
        <p:spPr/>
        <p:txBody>
          <a:bodyPr/>
          <a:lstStyle/>
          <a:p>
            <a:r>
              <a:rPr lang="en-US" b="1" dirty="0"/>
              <a:t>Reputation management </a:t>
            </a:r>
            <a:r>
              <a:rPr lang="en-US" dirty="0"/>
              <a:t>reputation of your brand or company</a:t>
            </a:r>
          </a:p>
          <a:p>
            <a:r>
              <a:rPr lang="en-US" b="1" dirty="0"/>
              <a:t>Competitor monitoring</a:t>
            </a:r>
          </a:p>
          <a:p>
            <a:r>
              <a:rPr lang="en-US" b="1" dirty="0"/>
              <a:t>Customer support</a:t>
            </a:r>
            <a:r>
              <a:rPr lang="en-US" dirty="0"/>
              <a:t> </a:t>
            </a:r>
          </a:p>
          <a:p>
            <a:r>
              <a:rPr lang="en-US" dirty="0" err="1"/>
              <a:t>e.t.c</a:t>
            </a:r>
            <a:r>
              <a:rPr lang="en-US" dirty="0"/>
              <a:t>.</a:t>
            </a:r>
          </a:p>
        </p:txBody>
      </p:sp>
    </p:spTree>
    <p:extLst>
      <p:ext uri="{BB962C8B-B14F-4D97-AF65-F5344CB8AC3E}">
        <p14:creationId xmlns:p14="http://schemas.microsoft.com/office/powerpoint/2010/main" val="371103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F841F-14D4-4577-89A2-6D59E3DF1EE3}"/>
              </a:ext>
            </a:extLst>
          </p:cNvPr>
          <p:cNvSpPr>
            <a:spLocks noGrp="1"/>
          </p:cNvSpPr>
          <p:nvPr>
            <p:ph type="title"/>
          </p:nvPr>
        </p:nvSpPr>
        <p:spPr>
          <a:xfrm>
            <a:off x="533400" y="1828800"/>
            <a:ext cx="10972800" cy="2133600"/>
          </a:xfrm>
        </p:spPr>
        <p:txBody>
          <a:bodyPr>
            <a:normAutofit/>
          </a:bodyPr>
          <a:lstStyle/>
          <a:p>
            <a:pPr algn="ctr"/>
            <a:r>
              <a:rPr lang="en-US" sz="6600" dirty="0"/>
              <a:t>Enough Of This Lets get to code already</a:t>
            </a:r>
          </a:p>
        </p:txBody>
      </p:sp>
    </p:spTree>
    <p:extLst>
      <p:ext uri="{BB962C8B-B14F-4D97-AF65-F5344CB8AC3E}">
        <p14:creationId xmlns:p14="http://schemas.microsoft.com/office/powerpoint/2010/main" val="3977612255"/>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4098515-0C12-46CF-BC7C-69B4A13CD5FA}">
  <ds:schemaRefs>
    <ds:schemaRef ds:uri="http://schemas.microsoft.com/office/2006/metadata/properties"/>
    <ds:schemaRef ds:uri="4873beb7-5857-4685-be1f-d57550cc96cc"/>
    <ds:schemaRef ds:uri="http://schemas.microsoft.com/office/infopath/2007/PartnerControls"/>
    <ds:schemaRef ds:uri="http://purl.org/dc/dcmitype/"/>
    <ds:schemaRef ds:uri="http://schemas.openxmlformats.org/package/2006/metadata/core-properties"/>
    <ds:schemaRef ds:uri="http://www.w3.org/XML/1998/namespace"/>
    <ds:schemaRef ds:uri="http://purl.org/dc/terms/"/>
    <ds:schemaRef ds:uri="http://schemas.microsoft.com/office/2006/documentManagement/types"/>
    <ds:schemaRef ds:uri="http://purl.org/dc/elements/1.1/"/>
  </ds:schemaRefs>
</ds:datastoreItem>
</file>

<file path=customXml/itemProps2.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13</TotalTime>
  <Words>200</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Candara</vt:lpstr>
      <vt:lpstr>Consolas</vt:lpstr>
      <vt:lpstr>Tech Computer 16x9</vt:lpstr>
      <vt:lpstr>Sentiment Analysis</vt:lpstr>
      <vt:lpstr>What is Sentiment Analysis</vt:lpstr>
      <vt:lpstr>Methods Of Sentiment Analysis</vt:lpstr>
      <vt:lpstr>Applications of Sentiment Analysis</vt:lpstr>
      <vt:lpstr>Enough Of This Lets get to code already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Blessed Tawanda Mahuni</dc:creator>
  <cp:lastModifiedBy>Blessed Tawanda Mahuni</cp:lastModifiedBy>
  <cp:revision>2</cp:revision>
  <dcterms:created xsi:type="dcterms:W3CDTF">2019-02-22T19:46:31Z</dcterms:created>
  <dcterms:modified xsi:type="dcterms:W3CDTF">2019-02-22T20:00:04Z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