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9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5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36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8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1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96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7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58E21E-FEEC-4A4F-8F9D-91CD4E472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4" y="1585205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Info 2602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D07F3-E75C-4DF9-B306-0685F0F0D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7626" y="2897235"/>
            <a:ext cx="6857999" cy="1851477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Damian </a:t>
            </a:r>
            <a:r>
              <a:rPr lang="en-US" dirty="0" err="1">
                <a:solidFill>
                  <a:schemeClr val="bg2"/>
                </a:solidFill>
              </a:rPr>
              <a:t>jawahir</a:t>
            </a:r>
            <a:r>
              <a:rPr lang="en-US" dirty="0">
                <a:solidFill>
                  <a:schemeClr val="bg2"/>
                </a:solidFill>
              </a:rPr>
              <a:t> 814005674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Nicholas </a:t>
            </a:r>
            <a:r>
              <a:rPr lang="en-US" dirty="0" err="1">
                <a:solidFill>
                  <a:schemeClr val="bg2"/>
                </a:solidFill>
              </a:rPr>
              <a:t>Crichlow</a:t>
            </a:r>
            <a:r>
              <a:rPr lang="en-US" dirty="0">
                <a:solidFill>
                  <a:schemeClr val="bg2"/>
                </a:solidFill>
              </a:rPr>
              <a:t> 815008933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Matthew CYRUS 816000799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LIAM GILBERT 813004117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SHILISHA LOPEZ 816008409</a:t>
            </a:r>
          </a:p>
        </p:txBody>
      </p:sp>
    </p:spTree>
    <p:extLst>
      <p:ext uri="{BB962C8B-B14F-4D97-AF65-F5344CB8AC3E}">
        <p14:creationId xmlns:p14="http://schemas.microsoft.com/office/powerpoint/2010/main" val="206942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74E9-89C8-45F2-928A-2705A605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our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08F2-955F-41DE-B225-92C11E0D6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a system for error messages for administrators and developers to better communicate with customers where by a customer gives an error or problem which they experienced.</a:t>
            </a:r>
          </a:p>
          <a:p>
            <a:r>
              <a:rPr lang="en-US" dirty="0"/>
              <a:t>The developers can then look at a database and look at serious or the most common issues or unsolved issues and decide how to go about resolving the issues which users experience. </a:t>
            </a:r>
          </a:p>
        </p:txBody>
      </p:sp>
    </p:spTree>
    <p:extLst>
      <p:ext uri="{BB962C8B-B14F-4D97-AF65-F5344CB8AC3E}">
        <p14:creationId xmlns:p14="http://schemas.microsoft.com/office/powerpoint/2010/main" val="148415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DD0D-2B03-46C5-A547-7F7A6142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we could only  have a maximum of 3 slides, here is a meme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1CA16-2A04-41CF-8E92-1DCFF1671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830572"/>
            <a:ext cx="7296150" cy="4499294"/>
          </a:xfrm>
        </p:spPr>
      </p:pic>
    </p:spTree>
    <p:extLst>
      <p:ext uri="{BB962C8B-B14F-4D97-AF65-F5344CB8AC3E}">
        <p14:creationId xmlns:p14="http://schemas.microsoft.com/office/powerpoint/2010/main" val="403334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Info 2602 Project</vt:lpstr>
      <vt:lpstr>What is our project?</vt:lpstr>
      <vt:lpstr>Since we could only  have a maximum of 3 slides, here is a meme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2602 Project</dc:title>
  <dc:creator>Damian</dc:creator>
  <cp:lastModifiedBy>Damian</cp:lastModifiedBy>
  <cp:revision>6</cp:revision>
  <dcterms:created xsi:type="dcterms:W3CDTF">2019-04-23T00:19:25Z</dcterms:created>
  <dcterms:modified xsi:type="dcterms:W3CDTF">2019-04-23T00:44:16Z</dcterms:modified>
</cp:coreProperties>
</file>