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9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5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36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8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1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96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7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BECE-47AC-4951-9714-AF00DBC8E39E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0CBDA-A61D-43D7-A845-B5623925F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58E21E-FEEC-4A4F-8F9D-91CD4E472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4" y="1585205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Info 2602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D07F3-E75C-4DF9-B306-0685F0F0D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7626" y="2897235"/>
            <a:ext cx="6857999" cy="1851477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Damian </a:t>
            </a:r>
            <a:r>
              <a:rPr lang="en-US" dirty="0" err="1">
                <a:solidFill>
                  <a:schemeClr val="bg2"/>
                </a:solidFill>
              </a:rPr>
              <a:t>jawahir</a:t>
            </a:r>
            <a:r>
              <a:rPr lang="en-US" dirty="0">
                <a:solidFill>
                  <a:schemeClr val="bg2"/>
                </a:solidFill>
              </a:rPr>
              <a:t> 814005674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Nicholas </a:t>
            </a:r>
            <a:r>
              <a:rPr lang="en-US" dirty="0" err="1">
                <a:solidFill>
                  <a:schemeClr val="bg2"/>
                </a:solidFill>
              </a:rPr>
              <a:t>Crichlow</a:t>
            </a:r>
            <a:r>
              <a:rPr lang="en-US" dirty="0">
                <a:solidFill>
                  <a:schemeClr val="bg2"/>
                </a:solidFill>
              </a:rPr>
              <a:t> 815008933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Matthew CYRUS 816000799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LIAM GILBERT 813004117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SHILISHA LOPEZ 816008409</a:t>
            </a:r>
          </a:p>
        </p:txBody>
      </p:sp>
      <p:pic>
        <p:nvPicPr>
          <p:cNvPr id="2050" name="Picture 2" descr="Image result for discord communication">
            <a:extLst>
              <a:ext uri="{FF2B5EF4-FFF2-40B4-BE49-F238E27FC236}">
                <a16:creationId xmlns:a16="http://schemas.microsoft.com/office/drawing/2014/main" id="{4A9F9884-5934-4EDB-B8E2-6AEDF1CC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34" y="292850"/>
            <a:ext cx="2590181" cy="185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2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8A46-6DDF-4D43-94F3-A40AEB4C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and the solution</a:t>
            </a:r>
            <a:endParaRPr lang="en-B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831D-2787-4F23-ABA1-130777C5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Web development and in web applications there is the problem where by errors can occur and those individuals do not know the first steps in solving it.</a:t>
            </a:r>
          </a:p>
          <a:p>
            <a:r>
              <a:rPr lang="en-US" dirty="0"/>
              <a:t>The Solution we developed is a system for error messages whereby administrators and developers can better communicate with customers where by a customer gives an error or problem in which they experienced.</a:t>
            </a:r>
          </a:p>
          <a:p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6087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74E9-89C8-45F2-928A-2705A605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08F2-955F-41DE-B225-92C11E0D6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We Remodeled Discord to make it a repository for easier communication between customers and Administrators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The developers can then look at a database and look at serious or the most common issues or unsolved issues and decide how to go about resolving the issues which users experience. </a:t>
            </a:r>
          </a:p>
        </p:txBody>
      </p:sp>
      <p:pic>
        <p:nvPicPr>
          <p:cNvPr id="1026" name="Picture 2" descr="Image result for discord communication">
            <a:extLst>
              <a:ext uri="{FF2B5EF4-FFF2-40B4-BE49-F238E27FC236}">
                <a16:creationId xmlns:a16="http://schemas.microsoft.com/office/drawing/2014/main" id="{074B6DF4-8DA6-43BF-AE43-4742D97D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752725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5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DD0D-2B03-46C5-A547-7F7A6142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Lending us your Ear, Questions 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1CA16-2A04-41CF-8E92-1DCFF1671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830572"/>
            <a:ext cx="7296150" cy="4499294"/>
          </a:xfrm>
        </p:spPr>
      </p:pic>
    </p:spTree>
    <p:extLst>
      <p:ext uri="{BB962C8B-B14F-4D97-AF65-F5344CB8AC3E}">
        <p14:creationId xmlns:p14="http://schemas.microsoft.com/office/powerpoint/2010/main" val="403334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Info 2602 Project</vt:lpstr>
      <vt:lpstr>What’s The problem and the solution</vt:lpstr>
      <vt:lpstr>What is our project?</vt:lpstr>
      <vt:lpstr>Thank You for Lending us your Ear, Questions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2602 Project</dc:title>
  <dc:creator>Damian</dc:creator>
  <cp:lastModifiedBy>Matthew Cyrus</cp:lastModifiedBy>
  <cp:revision>8</cp:revision>
  <dcterms:created xsi:type="dcterms:W3CDTF">2019-04-23T00:19:25Z</dcterms:created>
  <dcterms:modified xsi:type="dcterms:W3CDTF">2019-04-23T02:31:58Z</dcterms:modified>
</cp:coreProperties>
</file>