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73" r:id="rId6"/>
  </p:sldMasterIdLst>
  <p:sldIdLst>
    <p:sldId id="256" r:id="rId7"/>
    <p:sldId id="341" r:id="rId8"/>
    <p:sldId id="260" r:id="rId9"/>
    <p:sldId id="344" r:id="rId10"/>
    <p:sldId id="345" r:id="rId11"/>
    <p:sldId id="347" r:id="rId12"/>
    <p:sldId id="348" r:id="rId13"/>
    <p:sldId id="349" r:id="rId14"/>
    <p:sldId id="350" r:id="rId15"/>
    <p:sldId id="257" r:id="rId16"/>
    <p:sldId id="351" r:id="rId17"/>
    <p:sldId id="355" r:id="rId18"/>
    <p:sldId id="354" r:id="rId19"/>
    <p:sldId id="353" r:id="rId20"/>
    <p:sldId id="352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F5CE7-7F82-48BC-AEE4-4A06E8A485CB}" v="96" dt="2021-06-21T14:15:39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2337" y="12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Laboratórios de Sistemas Digitais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720" y="4357972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Cronómetro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digital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553140"/>
            <a:ext cx="72833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Gonçalo Silva, 103244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Samuel Teixeira, 103325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C3F4A8-8514-43EC-9C41-EDCEEDECF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368" y="144211"/>
            <a:ext cx="1622685" cy="6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Modo de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Programação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9063DD-B60D-4C41-B7E5-A5D61975A70F}"/>
              </a:ext>
            </a:extLst>
          </p:cNvPr>
          <p:cNvSpPr txBox="1"/>
          <p:nvPr/>
        </p:nvSpPr>
        <p:spPr>
          <a:xfrm>
            <a:off x="376013" y="273464"/>
            <a:ext cx="6306798" cy="63666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7FBCE0-5C29-4D84-B15F-37BC25C5BEDF}"/>
              </a:ext>
            </a:extLst>
          </p:cNvPr>
          <p:cNvSpPr txBox="1"/>
          <p:nvPr/>
        </p:nvSpPr>
        <p:spPr>
          <a:xfrm>
            <a:off x="7894483" y="2487276"/>
            <a:ext cx="4142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Diagrama de estados da 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ProgCntrl</a:t>
            </a:r>
            <a:endParaRPr lang="pt-PT" sz="40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0D5F2C-2F9F-4CD3-84DE-13A7CEEA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" y="1076325"/>
            <a:ext cx="69627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06556-488F-440C-8032-3D729DB1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269"/>
            <a:ext cx="12192000" cy="4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3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54829A-22EF-4B88-90FD-358D4990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866"/>
            <a:ext cx="12192000" cy="56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1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03B0F1-6C51-4AA9-AA99-BB7A77B5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55" y="1187864"/>
            <a:ext cx="5641392" cy="56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Perguntas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?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576201"/>
            <a:chOff x="0" y="2759605"/>
            <a:chExt cx="12192000" cy="15762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Obrigado!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68829"/>
              <a:ext cx="1219185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Gonçalo Silva, 103244</a:t>
              </a:r>
            </a:p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Samuel Teixeira, 103325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6" cy="1063824"/>
            <a:chOff x="4753009" y="790578"/>
            <a:chExt cx="5621926" cy="10638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90" cy="984885"/>
              <a:chOff x="6557475" y="1411926"/>
              <a:chExt cx="4507694" cy="98488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ko-KR" sz="1200" dirty="0">
                    <a:solidFill>
                      <a:schemeClr val="bg1"/>
                    </a:solidFill>
                    <a:cs typeface="Arial" pitchFamily="34" charset="0"/>
                  </a:rPr>
                  <a:t>Cronometro digital que exibe informação de minutos, segundos e centésimos de segundo (inicializando em 1 minuto e operando de forma decrescente)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7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Funcionalidade</a:t>
                </a:r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 Base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615553"/>
              <a:chOff x="6557475" y="1411926"/>
              <a:chExt cx="4507692" cy="61555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Possibilidade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parar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resumir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contagem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Modo start and stop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604094" cy="958096"/>
            <a:chOff x="5800477" y="3669744"/>
            <a:chExt cx="5604094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37334" cy="615553"/>
              <a:chOff x="6557475" y="1411926"/>
              <a:chExt cx="4516390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66173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Selecionar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o modo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contagem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crescente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ou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decrescente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Modo de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contagem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615553"/>
              <a:chOff x="6557475" y="1411926"/>
              <a:chExt cx="4507692" cy="615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Escolher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o tempo de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começo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contagem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pt-PT" altLang="ko-KR" b="1" dirty="0">
                    <a:solidFill>
                      <a:schemeClr val="bg1"/>
                    </a:solidFill>
                    <a:cs typeface="Arial" pitchFamily="34" charset="0"/>
                  </a:rPr>
                  <a:t>Modo de programação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84905"/>
            <a:ext cx="36709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Funcionalidades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9063DD-B60D-4C41-B7E5-A5D61975A70F}"/>
              </a:ext>
            </a:extLst>
          </p:cNvPr>
          <p:cNvSpPr txBox="1"/>
          <p:nvPr/>
        </p:nvSpPr>
        <p:spPr>
          <a:xfrm>
            <a:off x="376013" y="273464"/>
            <a:ext cx="6306798" cy="63666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E655CAC-F569-407A-A483-F1B4798E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05869" cy="685799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7FBCE0-5C29-4D84-B15F-37BC25C5BEDF}"/>
              </a:ext>
            </a:extLst>
          </p:cNvPr>
          <p:cNvSpPr txBox="1"/>
          <p:nvPr/>
        </p:nvSpPr>
        <p:spPr>
          <a:xfrm>
            <a:off x="7894483" y="2487276"/>
            <a:ext cx="4142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Diagrama de estados da FSM 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DisplayCntrl</a:t>
            </a:r>
            <a:endParaRPr lang="pt-PT" sz="40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9063DD-B60D-4C41-B7E5-A5D61975A70F}"/>
              </a:ext>
            </a:extLst>
          </p:cNvPr>
          <p:cNvSpPr txBox="1"/>
          <p:nvPr/>
        </p:nvSpPr>
        <p:spPr>
          <a:xfrm>
            <a:off x="376013" y="273464"/>
            <a:ext cx="6306798" cy="63666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7FBCE0-5C29-4D84-B15F-37BC25C5BEDF}"/>
              </a:ext>
            </a:extLst>
          </p:cNvPr>
          <p:cNvSpPr txBox="1"/>
          <p:nvPr/>
        </p:nvSpPr>
        <p:spPr>
          <a:xfrm>
            <a:off x="7894483" y="2487276"/>
            <a:ext cx="4142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Diagrama de estados da 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MainCntrl</a:t>
            </a:r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(star 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and</a:t>
            </a:r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stop)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7964FF-2BC4-4CDF-BFF6-CD66F223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" y="1362075"/>
            <a:ext cx="68675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9063DD-B60D-4C41-B7E5-A5D61975A70F}"/>
              </a:ext>
            </a:extLst>
          </p:cNvPr>
          <p:cNvSpPr txBox="1"/>
          <p:nvPr/>
        </p:nvSpPr>
        <p:spPr>
          <a:xfrm>
            <a:off x="376013" y="273464"/>
            <a:ext cx="6306798" cy="63666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7FBCE0-5C29-4D84-B15F-37BC25C5BEDF}"/>
              </a:ext>
            </a:extLst>
          </p:cNvPr>
          <p:cNvSpPr txBox="1"/>
          <p:nvPr/>
        </p:nvSpPr>
        <p:spPr>
          <a:xfrm>
            <a:off x="7894483" y="2487276"/>
            <a:ext cx="4142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Diagrama de estados da 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MainCntrl</a:t>
            </a:r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(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counting</a:t>
            </a:r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pt-PT" sz="4000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mode</a:t>
            </a:r>
            <a:r>
              <a:rPr lang="pt-PT" sz="40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26CF40-5A78-4363-9929-87C24513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9" y="1900237"/>
            <a:ext cx="5534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9D319D4-F003-426C-804E-46B417A9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902559"/>
            <a:ext cx="12192000" cy="30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A9E486-D44E-4468-964C-7C47D390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938"/>
            <a:ext cx="12192000" cy="28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E7473B-72AF-43A5-95EF-CDC037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36" y="1217622"/>
            <a:ext cx="8682527" cy="5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E298B5-0ADC-4881-821C-6205E8D2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95" y="1198835"/>
            <a:ext cx="6546610" cy="5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7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1767EC0C68D48AC0DBE5AE48EE519" ma:contentTypeVersion="7" ma:contentTypeDescription="Create a new document." ma:contentTypeScope="" ma:versionID="eca0d4ef918ca0fbbca430a2f53fa2ac">
  <xsd:schema xmlns:xsd="http://www.w3.org/2001/XMLSchema" xmlns:xs="http://www.w3.org/2001/XMLSchema" xmlns:p="http://schemas.microsoft.com/office/2006/metadata/properties" xmlns:ns3="81b62b9f-e061-474b-8008-ecbbdc3252d0" xmlns:ns4="9fc2cace-2a2a-49a5-9f1b-bb2141e30952" targetNamespace="http://schemas.microsoft.com/office/2006/metadata/properties" ma:root="true" ma:fieldsID="8d3c14f72c29657ab16839c7579f2f6c" ns3:_="" ns4:_="">
    <xsd:import namespace="81b62b9f-e061-474b-8008-ecbbdc3252d0"/>
    <xsd:import namespace="9fc2cace-2a2a-49a5-9f1b-bb2141e30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62b9f-e061-474b-8008-ecbbdc325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2cace-2a2a-49a5-9f1b-bb2141e309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643671-CB3D-4531-8A0F-9B82CBBD07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EF3EF9-B9ED-496D-B8A9-A19012AE9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62b9f-e061-474b-8008-ecbbdc3252d0"/>
    <ds:schemaRef ds:uri="9fc2cace-2a2a-49a5-9f1b-bb2141e30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E6F63C-3749-4C8D-AE05-38933A599AAE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81b62b9f-e061-474b-8008-ecbbdc3252d0"/>
    <ds:schemaRef ds:uri="9fc2cace-2a2a-49a5-9f1b-bb2141e30952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144</Words>
  <Application>Microsoft Office PowerPoint</Application>
  <PresentationFormat>Ecrã Panorâmico</PresentationFormat>
  <Paragraphs>33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Gonçalo Silva</cp:lastModifiedBy>
  <cp:revision>60</cp:revision>
  <dcterms:created xsi:type="dcterms:W3CDTF">2020-01-20T05:08:25Z</dcterms:created>
  <dcterms:modified xsi:type="dcterms:W3CDTF">2021-06-21T22:33:44Z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0x010100E1B1767EC0C68D48AC0DBE5AE48EE519</vt:lpwstr>
  </property>
</Properties>
</file>